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5" r:id="rId1"/>
  </p:sldMasterIdLst>
  <p:notesMasterIdLst>
    <p:notesMasterId r:id="rId15"/>
  </p:notesMasterIdLst>
  <p:handoutMasterIdLst>
    <p:handoutMasterId r:id="rId16"/>
  </p:handoutMasterIdLst>
  <p:sldIdLst>
    <p:sldId id="343" r:id="rId2"/>
    <p:sldId id="257" r:id="rId3"/>
    <p:sldId id="352" r:id="rId4"/>
    <p:sldId id="361" r:id="rId5"/>
    <p:sldId id="357" r:id="rId6"/>
    <p:sldId id="353" r:id="rId7"/>
    <p:sldId id="355" r:id="rId8"/>
    <p:sldId id="366" r:id="rId9"/>
    <p:sldId id="365" r:id="rId10"/>
    <p:sldId id="358" r:id="rId11"/>
    <p:sldId id="356" r:id="rId12"/>
    <p:sldId id="363" r:id="rId13"/>
    <p:sldId id="360" r:id="rId14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CC0000"/>
    <a:srgbClr val="C44F00"/>
    <a:srgbClr val="FF6600"/>
    <a:srgbClr val="FF3300"/>
    <a:srgbClr val="EDEFF7"/>
    <a:srgbClr val="D0D1D9"/>
    <a:srgbClr val="F6F9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4" autoAdjust="0"/>
    <p:restoredTop sz="94634" autoAdjust="0"/>
  </p:normalViewPr>
  <p:slideViewPr>
    <p:cSldViewPr snapToGrid="0">
      <p:cViewPr varScale="1">
        <p:scale>
          <a:sx n="71" d="100"/>
          <a:sy n="71" d="100"/>
        </p:scale>
        <p:origin x="62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D328C3-92F8-4789-8CB2-25E22628E010}" type="doc">
      <dgm:prSet loTypeId="urn:microsoft.com/office/officeart/2005/8/layout/vProcess5" loCatId="process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D201984B-08CD-4F88-A98E-4571C6F101D8}">
      <dgm:prSet/>
      <dgm:spPr/>
      <dgm:t>
        <a:bodyPr/>
        <a:lstStyle/>
        <a:p>
          <a:r>
            <a:rPr lang="en-US" dirty="0" err="1"/>
            <a:t>Datensatz</a:t>
          </a:r>
          <a:r>
            <a:rPr lang="en-US" dirty="0"/>
            <a:t> </a:t>
          </a:r>
          <a:r>
            <a:rPr lang="en-US" dirty="0" err="1"/>
            <a:t>erstellen</a:t>
          </a:r>
          <a:endParaRPr lang="en-US" dirty="0"/>
        </a:p>
      </dgm:t>
    </dgm:pt>
    <dgm:pt modelId="{9BE7B933-D812-4619-B539-84E6904F37EA}" type="parTrans" cxnId="{9EE12786-082A-4076-9211-B1EC71B80CB1}">
      <dgm:prSet/>
      <dgm:spPr/>
      <dgm:t>
        <a:bodyPr/>
        <a:lstStyle/>
        <a:p>
          <a:endParaRPr lang="en-US"/>
        </a:p>
      </dgm:t>
    </dgm:pt>
    <dgm:pt modelId="{1621DB1A-188F-4180-829F-C036A9E2E0A9}" type="sibTrans" cxnId="{9EE12786-082A-4076-9211-B1EC71B80CB1}">
      <dgm:prSet/>
      <dgm:spPr/>
      <dgm:t>
        <a:bodyPr/>
        <a:lstStyle/>
        <a:p>
          <a:endParaRPr lang="en-US"/>
        </a:p>
      </dgm:t>
    </dgm:pt>
    <dgm:pt modelId="{784C032A-E654-463F-B5B9-BE6BE261349A}">
      <dgm:prSet/>
      <dgm:spPr/>
      <dgm:t>
        <a:bodyPr/>
        <a:lstStyle/>
        <a:p>
          <a:r>
            <a:rPr lang="en-US" dirty="0"/>
            <a:t>Image-crawler </a:t>
          </a:r>
          <a:r>
            <a:rPr lang="en-US" dirty="0" err="1"/>
            <a:t>für</a:t>
          </a:r>
          <a:r>
            <a:rPr lang="en-US" dirty="0"/>
            <a:t> </a:t>
          </a:r>
          <a:r>
            <a:rPr lang="en-US" dirty="0" err="1"/>
            <a:t>CreativeCommons</a:t>
          </a:r>
          <a:r>
            <a:rPr lang="en-US" dirty="0"/>
            <a:t> (631  </a:t>
          </a:r>
          <a:r>
            <a:rPr lang="en-US" dirty="0" err="1"/>
            <a:t>Bilder</a:t>
          </a:r>
          <a:r>
            <a:rPr lang="en-US" dirty="0"/>
            <a:t>) + </a:t>
          </a:r>
          <a:r>
            <a:rPr lang="en-US" dirty="0" err="1"/>
            <a:t>eigene</a:t>
          </a:r>
          <a:r>
            <a:rPr lang="en-US" dirty="0"/>
            <a:t> </a:t>
          </a:r>
          <a:r>
            <a:rPr lang="en-US" dirty="0" err="1"/>
            <a:t>Bilder</a:t>
          </a:r>
          <a:r>
            <a:rPr lang="en-US" dirty="0"/>
            <a:t> (52) = 683 </a:t>
          </a:r>
          <a:r>
            <a:rPr lang="en-US" dirty="0" err="1"/>
            <a:t>Bilder</a:t>
          </a:r>
          <a:endParaRPr lang="en-US" dirty="0"/>
        </a:p>
      </dgm:t>
    </dgm:pt>
    <dgm:pt modelId="{CC4758C1-0D88-49D1-AC4A-288F5795E250}" type="parTrans" cxnId="{76262EE2-744F-4298-8A24-7C4A7AB0605E}">
      <dgm:prSet/>
      <dgm:spPr/>
      <dgm:t>
        <a:bodyPr/>
        <a:lstStyle/>
        <a:p>
          <a:endParaRPr lang="en-US"/>
        </a:p>
      </dgm:t>
    </dgm:pt>
    <dgm:pt modelId="{E2D0632D-B1E4-47CF-9CFB-5AC947DA0D04}" type="sibTrans" cxnId="{76262EE2-744F-4298-8A24-7C4A7AB0605E}">
      <dgm:prSet/>
      <dgm:spPr/>
      <dgm:t>
        <a:bodyPr/>
        <a:lstStyle/>
        <a:p>
          <a:endParaRPr lang="en-US"/>
        </a:p>
      </dgm:t>
    </dgm:pt>
    <dgm:pt modelId="{C4E5EC00-E4C6-4BA6-BDCC-CB9423907452}">
      <dgm:prSet/>
      <dgm:spPr/>
      <dgm:t>
        <a:bodyPr/>
        <a:lstStyle/>
        <a:p>
          <a:r>
            <a:rPr lang="de-DE" dirty="0"/>
            <a:t>Finales Bildmaterial herausfiltern</a:t>
          </a:r>
          <a:endParaRPr lang="en-US" dirty="0"/>
        </a:p>
      </dgm:t>
    </dgm:pt>
    <dgm:pt modelId="{0E8ADB63-5C4E-4ADA-A066-40C2D52E7377}" type="parTrans" cxnId="{B4756A47-CC8D-453E-BE74-4BA760AB5819}">
      <dgm:prSet/>
      <dgm:spPr/>
      <dgm:t>
        <a:bodyPr/>
        <a:lstStyle/>
        <a:p>
          <a:endParaRPr lang="en-US"/>
        </a:p>
      </dgm:t>
    </dgm:pt>
    <dgm:pt modelId="{1F40525A-8916-4891-AFC8-B6E8CBFEC3BE}" type="sibTrans" cxnId="{B4756A47-CC8D-453E-BE74-4BA760AB5819}">
      <dgm:prSet/>
      <dgm:spPr/>
      <dgm:t>
        <a:bodyPr/>
        <a:lstStyle/>
        <a:p>
          <a:endParaRPr lang="en-US"/>
        </a:p>
      </dgm:t>
    </dgm:pt>
    <dgm:pt modelId="{47237D0F-3BE4-49D2-B5C2-880676152FBF}">
      <dgm:prSet/>
      <dgm:spPr/>
      <dgm:t>
        <a:bodyPr/>
        <a:lstStyle/>
        <a:p>
          <a:r>
            <a:rPr lang="en-US" dirty="0" err="1"/>
            <a:t>Datenerhebung</a:t>
          </a:r>
          <a:r>
            <a:rPr lang="en-US" dirty="0"/>
            <a:t> von </a:t>
          </a:r>
          <a:r>
            <a:rPr lang="en-US" dirty="0" err="1"/>
            <a:t>Griechen</a:t>
          </a:r>
          <a:r>
            <a:rPr lang="en-US" dirty="0"/>
            <a:t> und </a:t>
          </a:r>
          <a:r>
            <a:rPr lang="en-US" dirty="0" err="1"/>
            <a:t>Deutschen</a:t>
          </a:r>
          <a:endParaRPr lang="en-US" dirty="0"/>
        </a:p>
      </dgm:t>
    </dgm:pt>
    <dgm:pt modelId="{CBE98579-C955-4C3C-A991-03BCB602B4B7}" type="parTrans" cxnId="{6688252B-29A8-4631-BD11-626154EF3240}">
      <dgm:prSet/>
      <dgm:spPr/>
      <dgm:t>
        <a:bodyPr/>
        <a:lstStyle/>
        <a:p>
          <a:endParaRPr lang="en-US"/>
        </a:p>
      </dgm:t>
    </dgm:pt>
    <dgm:pt modelId="{F1FC20F4-CCDA-4A8C-9F15-7266B6D0EFA6}" type="sibTrans" cxnId="{6688252B-29A8-4631-BD11-626154EF3240}">
      <dgm:prSet/>
      <dgm:spPr/>
      <dgm:t>
        <a:bodyPr/>
        <a:lstStyle/>
        <a:p>
          <a:endParaRPr lang="en-US"/>
        </a:p>
      </dgm:t>
    </dgm:pt>
    <dgm:pt modelId="{50EB4146-085B-4234-AFDF-3DFBDC638B41}">
      <dgm:prSet/>
      <dgm:spPr/>
      <dgm:t>
        <a:bodyPr/>
        <a:lstStyle/>
        <a:p>
          <a:r>
            <a:rPr lang="de-DE" dirty="0"/>
            <a:t>Daten auswerten</a:t>
          </a:r>
          <a:endParaRPr lang="en-US" dirty="0"/>
        </a:p>
      </dgm:t>
    </dgm:pt>
    <dgm:pt modelId="{17FBCE51-BAAD-43EB-BACA-ED151DDC1BF3}" type="parTrans" cxnId="{F39526F0-8DE5-4751-985C-209E99C2959E}">
      <dgm:prSet/>
      <dgm:spPr/>
      <dgm:t>
        <a:bodyPr/>
        <a:lstStyle/>
        <a:p>
          <a:endParaRPr lang="en-US"/>
        </a:p>
      </dgm:t>
    </dgm:pt>
    <dgm:pt modelId="{CCD81A93-4DD6-43DD-A30D-19227C08C29D}" type="sibTrans" cxnId="{F39526F0-8DE5-4751-985C-209E99C2959E}">
      <dgm:prSet/>
      <dgm:spPr/>
      <dgm:t>
        <a:bodyPr/>
        <a:lstStyle/>
        <a:p>
          <a:endParaRPr lang="en-US"/>
        </a:p>
      </dgm:t>
    </dgm:pt>
    <dgm:pt modelId="{AD30BC58-2568-4378-ABDF-8001C73FD346}">
      <dgm:prSet/>
      <dgm:spPr/>
      <dgm:t>
        <a:bodyPr/>
        <a:lstStyle/>
        <a:p>
          <a:r>
            <a:rPr lang="de-DE" dirty="0"/>
            <a:t>10 möglichst repräsentative und ähnliche Bilder pro Bildkategorie – insgesamt 80</a:t>
          </a:r>
          <a:endParaRPr lang="en-US" dirty="0"/>
        </a:p>
      </dgm:t>
    </dgm:pt>
    <dgm:pt modelId="{2CD487F5-50C6-4F8D-B31D-E8C9CBCE9DB5}" type="parTrans" cxnId="{A62388AC-ABD4-4DBB-9C97-52E6267D1928}">
      <dgm:prSet/>
      <dgm:spPr/>
      <dgm:t>
        <a:bodyPr/>
        <a:lstStyle/>
        <a:p>
          <a:endParaRPr lang="en-US"/>
        </a:p>
      </dgm:t>
    </dgm:pt>
    <dgm:pt modelId="{247AF09D-D349-477C-B6CD-CD87F4C5FB1D}" type="sibTrans" cxnId="{A62388AC-ABD4-4DBB-9C97-52E6267D1928}">
      <dgm:prSet/>
      <dgm:spPr/>
      <dgm:t>
        <a:bodyPr/>
        <a:lstStyle/>
        <a:p>
          <a:endParaRPr lang="en-US"/>
        </a:p>
      </dgm:t>
    </dgm:pt>
    <dgm:pt modelId="{41C4E063-4DC7-41ED-92EC-9A5FE1CB0FA7}">
      <dgm:prSet/>
      <dgm:spPr/>
      <dgm:t>
        <a:bodyPr/>
        <a:lstStyle/>
        <a:p>
          <a:r>
            <a:rPr lang="de-DE" dirty="0"/>
            <a:t>80 Bilder von 1 bis 10 nach Bewertungskriterium bewerten</a:t>
          </a:r>
          <a:endParaRPr lang="en-US" dirty="0"/>
        </a:p>
      </dgm:t>
    </dgm:pt>
    <dgm:pt modelId="{6543119D-DBEF-49B3-8F46-EA7232660EFD}" type="parTrans" cxnId="{C57EB90E-EEA4-40FD-9FAB-0E808A5CBBA8}">
      <dgm:prSet/>
      <dgm:spPr/>
      <dgm:t>
        <a:bodyPr/>
        <a:lstStyle/>
        <a:p>
          <a:endParaRPr lang="en-US"/>
        </a:p>
      </dgm:t>
    </dgm:pt>
    <dgm:pt modelId="{AFA31D48-A554-4042-B2EC-CD00DDC0B301}" type="sibTrans" cxnId="{C57EB90E-EEA4-40FD-9FAB-0E808A5CBBA8}">
      <dgm:prSet/>
      <dgm:spPr/>
      <dgm:t>
        <a:bodyPr/>
        <a:lstStyle/>
        <a:p>
          <a:endParaRPr lang="en-US"/>
        </a:p>
      </dgm:t>
    </dgm:pt>
    <dgm:pt modelId="{2E0BB719-C101-4B10-B27D-5056AE6F8B86}">
      <dgm:prSet/>
      <dgm:spPr/>
      <dgm:t>
        <a:bodyPr/>
        <a:lstStyle/>
        <a:p>
          <a:r>
            <a:rPr lang="de-DE" dirty="0"/>
            <a:t>MOS von Deutschen und Griechen pro Bildkategorie vergleichen</a:t>
          </a:r>
          <a:endParaRPr lang="en-US" dirty="0"/>
        </a:p>
      </dgm:t>
    </dgm:pt>
    <dgm:pt modelId="{169E4F3B-1419-4B6A-89FE-1CA6C7CE9F9A}" type="parTrans" cxnId="{36F10919-D5E5-48B5-99A3-32ECB93107C2}">
      <dgm:prSet/>
      <dgm:spPr/>
      <dgm:t>
        <a:bodyPr/>
        <a:lstStyle/>
        <a:p>
          <a:endParaRPr lang="en-US"/>
        </a:p>
      </dgm:t>
    </dgm:pt>
    <dgm:pt modelId="{AE787FA3-44D3-4D98-A0AB-2F6533F1D788}" type="sibTrans" cxnId="{36F10919-D5E5-48B5-99A3-32ECB93107C2}">
      <dgm:prSet/>
      <dgm:spPr/>
      <dgm:t>
        <a:bodyPr/>
        <a:lstStyle/>
        <a:p>
          <a:endParaRPr lang="en-US"/>
        </a:p>
      </dgm:t>
    </dgm:pt>
    <dgm:pt modelId="{EB029F2E-4EC3-4784-A68E-9AB67B564AAF}">
      <dgm:prSet/>
      <dgm:spPr/>
      <dgm:t>
        <a:bodyPr/>
        <a:lstStyle/>
        <a:p>
          <a:r>
            <a:rPr lang="de-DE" dirty="0"/>
            <a:t>Benutzbare Bilder aussortieren und kategorisieren</a:t>
          </a:r>
          <a:endParaRPr lang="en-US" dirty="0"/>
        </a:p>
      </dgm:t>
    </dgm:pt>
    <dgm:pt modelId="{91B20EC3-673E-47FC-B9D7-C1078B2F8FE5}" type="parTrans" cxnId="{A55E41AE-A719-407D-9147-035D24ED845A}">
      <dgm:prSet/>
      <dgm:spPr/>
      <dgm:t>
        <a:bodyPr/>
        <a:lstStyle/>
        <a:p>
          <a:endParaRPr lang="en-US"/>
        </a:p>
      </dgm:t>
    </dgm:pt>
    <dgm:pt modelId="{891A25BB-8E47-42D1-AE78-345C61ED4AF8}" type="sibTrans" cxnId="{A55E41AE-A719-407D-9147-035D24ED845A}">
      <dgm:prSet/>
      <dgm:spPr/>
      <dgm:t>
        <a:bodyPr/>
        <a:lstStyle/>
        <a:p>
          <a:endParaRPr lang="en-US"/>
        </a:p>
      </dgm:t>
    </dgm:pt>
    <dgm:pt modelId="{D6E3B0C6-B170-45AF-8248-42BDB7EAA8B3}" type="pres">
      <dgm:prSet presAssocID="{1CD328C3-92F8-4789-8CB2-25E22628E010}" presName="outerComposite" presStyleCnt="0">
        <dgm:presLayoutVars>
          <dgm:chMax val="5"/>
          <dgm:dir/>
          <dgm:resizeHandles val="exact"/>
        </dgm:presLayoutVars>
      </dgm:prSet>
      <dgm:spPr/>
    </dgm:pt>
    <dgm:pt modelId="{5C611A67-6E8D-4605-8399-636551149313}" type="pres">
      <dgm:prSet presAssocID="{1CD328C3-92F8-4789-8CB2-25E22628E010}" presName="dummyMaxCanvas" presStyleCnt="0">
        <dgm:presLayoutVars/>
      </dgm:prSet>
      <dgm:spPr/>
    </dgm:pt>
    <dgm:pt modelId="{659FCE9A-6BB9-4B78-AF80-0E3D81C68BD8}" type="pres">
      <dgm:prSet presAssocID="{1CD328C3-92F8-4789-8CB2-25E22628E010}" presName="FourNodes_1" presStyleLbl="node1" presStyleIdx="0" presStyleCnt="4">
        <dgm:presLayoutVars>
          <dgm:bulletEnabled val="1"/>
        </dgm:presLayoutVars>
      </dgm:prSet>
      <dgm:spPr/>
    </dgm:pt>
    <dgm:pt modelId="{591B19C9-35BE-4808-8C40-B413722C67F4}" type="pres">
      <dgm:prSet presAssocID="{1CD328C3-92F8-4789-8CB2-25E22628E010}" presName="FourNodes_2" presStyleLbl="node1" presStyleIdx="1" presStyleCnt="4">
        <dgm:presLayoutVars>
          <dgm:bulletEnabled val="1"/>
        </dgm:presLayoutVars>
      </dgm:prSet>
      <dgm:spPr/>
    </dgm:pt>
    <dgm:pt modelId="{F2B5EC0F-C743-4096-BE5D-21C558FA50E2}" type="pres">
      <dgm:prSet presAssocID="{1CD328C3-92F8-4789-8CB2-25E22628E010}" presName="FourNodes_3" presStyleLbl="node1" presStyleIdx="2" presStyleCnt="4">
        <dgm:presLayoutVars>
          <dgm:bulletEnabled val="1"/>
        </dgm:presLayoutVars>
      </dgm:prSet>
      <dgm:spPr/>
    </dgm:pt>
    <dgm:pt modelId="{5FF5A689-29B3-4D97-B84B-27487329BCB6}" type="pres">
      <dgm:prSet presAssocID="{1CD328C3-92F8-4789-8CB2-25E22628E010}" presName="FourNodes_4" presStyleLbl="node1" presStyleIdx="3" presStyleCnt="4">
        <dgm:presLayoutVars>
          <dgm:bulletEnabled val="1"/>
        </dgm:presLayoutVars>
      </dgm:prSet>
      <dgm:spPr/>
    </dgm:pt>
    <dgm:pt modelId="{DFB88586-466D-47AC-B621-FC56FB485552}" type="pres">
      <dgm:prSet presAssocID="{1CD328C3-92F8-4789-8CB2-25E22628E010}" presName="FourConn_1-2" presStyleLbl="fgAccFollowNode1" presStyleIdx="0" presStyleCnt="3">
        <dgm:presLayoutVars>
          <dgm:bulletEnabled val="1"/>
        </dgm:presLayoutVars>
      </dgm:prSet>
      <dgm:spPr/>
    </dgm:pt>
    <dgm:pt modelId="{D76FC0AC-2B84-4C7F-8E41-C5A1F8BAD07C}" type="pres">
      <dgm:prSet presAssocID="{1CD328C3-92F8-4789-8CB2-25E22628E010}" presName="FourConn_2-3" presStyleLbl="fgAccFollowNode1" presStyleIdx="1" presStyleCnt="3">
        <dgm:presLayoutVars>
          <dgm:bulletEnabled val="1"/>
        </dgm:presLayoutVars>
      </dgm:prSet>
      <dgm:spPr/>
    </dgm:pt>
    <dgm:pt modelId="{EE201246-F476-4C50-94F4-87EA50A5C02C}" type="pres">
      <dgm:prSet presAssocID="{1CD328C3-92F8-4789-8CB2-25E22628E010}" presName="FourConn_3-4" presStyleLbl="fgAccFollowNode1" presStyleIdx="2" presStyleCnt="3">
        <dgm:presLayoutVars>
          <dgm:bulletEnabled val="1"/>
        </dgm:presLayoutVars>
      </dgm:prSet>
      <dgm:spPr/>
    </dgm:pt>
    <dgm:pt modelId="{14445127-71C8-4166-ACAD-0D464D2577CB}" type="pres">
      <dgm:prSet presAssocID="{1CD328C3-92F8-4789-8CB2-25E22628E010}" presName="FourNodes_1_text" presStyleLbl="node1" presStyleIdx="3" presStyleCnt="4">
        <dgm:presLayoutVars>
          <dgm:bulletEnabled val="1"/>
        </dgm:presLayoutVars>
      </dgm:prSet>
      <dgm:spPr/>
    </dgm:pt>
    <dgm:pt modelId="{91999E32-5C4A-497A-95E4-015B1487AF8F}" type="pres">
      <dgm:prSet presAssocID="{1CD328C3-92F8-4789-8CB2-25E22628E010}" presName="FourNodes_2_text" presStyleLbl="node1" presStyleIdx="3" presStyleCnt="4">
        <dgm:presLayoutVars>
          <dgm:bulletEnabled val="1"/>
        </dgm:presLayoutVars>
      </dgm:prSet>
      <dgm:spPr/>
    </dgm:pt>
    <dgm:pt modelId="{1B2C18D7-7C20-4946-94C3-C176E4DB3EC2}" type="pres">
      <dgm:prSet presAssocID="{1CD328C3-92F8-4789-8CB2-25E22628E010}" presName="FourNodes_3_text" presStyleLbl="node1" presStyleIdx="3" presStyleCnt="4">
        <dgm:presLayoutVars>
          <dgm:bulletEnabled val="1"/>
        </dgm:presLayoutVars>
      </dgm:prSet>
      <dgm:spPr/>
    </dgm:pt>
    <dgm:pt modelId="{4BD8987E-DF1C-4923-B408-649643612F0E}" type="pres">
      <dgm:prSet presAssocID="{1CD328C3-92F8-4789-8CB2-25E22628E010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6B1D7001-2362-4273-AF7E-2D41A13C3AE9}" type="presOf" srcId="{1CD328C3-92F8-4789-8CB2-25E22628E010}" destId="{D6E3B0C6-B170-45AF-8248-42BDB7EAA8B3}" srcOrd="0" destOrd="0" presId="urn:microsoft.com/office/officeart/2005/8/layout/vProcess5"/>
    <dgm:cxn modelId="{C57EB90E-EEA4-40FD-9FAB-0E808A5CBBA8}" srcId="{47237D0F-3BE4-49D2-B5C2-880676152FBF}" destId="{41C4E063-4DC7-41ED-92EC-9A5FE1CB0FA7}" srcOrd="0" destOrd="0" parTransId="{6543119D-DBEF-49B3-8F46-EA7232660EFD}" sibTransId="{AFA31D48-A554-4042-B2EC-CD00DDC0B301}"/>
    <dgm:cxn modelId="{36F10919-D5E5-48B5-99A3-32ECB93107C2}" srcId="{50EB4146-085B-4234-AFDF-3DFBDC638B41}" destId="{2E0BB719-C101-4B10-B27D-5056AE6F8B86}" srcOrd="0" destOrd="0" parTransId="{169E4F3B-1419-4B6A-89FE-1CA6C7CE9F9A}" sibTransId="{AE787FA3-44D3-4D98-A0AB-2F6533F1D788}"/>
    <dgm:cxn modelId="{6688252B-29A8-4631-BD11-626154EF3240}" srcId="{1CD328C3-92F8-4789-8CB2-25E22628E010}" destId="{47237D0F-3BE4-49D2-B5C2-880676152FBF}" srcOrd="2" destOrd="0" parTransId="{CBE98579-C955-4C3C-A991-03BCB602B4B7}" sibTransId="{F1FC20F4-CCDA-4A8C-9F15-7266B6D0EFA6}"/>
    <dgm:cxn modelId="{D4FEEB2B-503A-4E46-8860-EB44F493FD70}" type="presOf" srcId="{41C4E063-4DC7-41ED-92EC-9A5FE1CB0FA7}" destId="{F2B5EC0F-C743-4096-BE5D-21C558FA50E2}" srcOrd="0" destOrd="1" presId="urn:microsoft.com/office/officeart/2005/8/layout/vProcess5"/>
    <dgm:cxn modelId="{27D7CF5D-CF8B-4D9F-8C0C-114E1EC5C1CF}" type="presOf" srcId="{41C4E063-4DC7-41ED-92EC-9A5FE1CB0FA7}" destId="{1B2C18D7-7C20-4946-94C3-C176E4DB3EC2}" srcOrd="1" destOrd="1" presId="urn:microsoft.com/office/officeart/2005/8/layout/vProcess5"/>
    <dgm:cxn modelId="{DBB4D060-75E6-4244-A955-50FC50FB5073}" type="presOf" srcId="{EB029F2E-4EC3-4784-A68E-9AB67B564AAF}" destId="{659FCE9A-6BB9-4B78-AF80-0E3D81C68BD8}" srcOrd="0" destOrd="2" presId="urn:microsoft.com/office/officeart/2005/8/layout/vProcess5"/>
    <dgm:cxn modelId="{DFA24C46-6983-4988-9870-471CBDF8E6A4}" type="presOf" srcId="{47237D0F-3BE4-49D2-B5C2-880676152FBF}" destId="{F2B5EC0F-C743-4096-BE5D-21C558FA50E2}" srcOrd="0" destOrd="0" presId="urn:microsoft.com/office/officeart/2005/8/layout/vProcess5"/>
    <dgm:cxn modelId="{B4756A47-CC8D-453E-BE74-4BA760AB5819}" srcId="{1CD328C3-92F8-4789-8CB2-25E22628E010}" destId="{C4E5EC00-E4C6-4BA6-BDCC-CB9423907452}" srcOrd="1" destOrd="0" parTransId="{0E8ADB63-5C4E-4ADA-A066-40C2D52E7377}" sibTransId="{1F40525A-8916-4891-AFC8-B6E8CBFEC3BE}"/>
    <dgm:cxn modelId="{08BCDB68-09B3-487D-9FFE-F133A189AD3B}" type="presOf" srcId="{EB029F2E-4EC3-4784-A68E-9AB67B564AAF}" destId="{14445127-71C8-4166-ACAD-0D464D2577CB}" srcOrd="1" destOrd="2" presId="urn:microsoft.com/office/officeart/2005/8/layout/vProcess5"/>
    <dgm:cxn modelId="{1BB96074-EC6F-45C6-9171-70F0D672A664}" type="presOf" srcId="{50EB4146-085B-4234-AFDF-3DFBDC638B41}" destId="{4BD8987E-DF1C-4923-B408-649643612F0E}" srcOrd="1" destOrd="0" presId="urn:microsoft.com/office/officeart/2005/8/layout/vProcess5"/>
    <dgm:cxn modelId="{AA126658-BA74-4D48-8BA5-56081FF5382B}" type="presOf" srcId="{784C032A-E654-463F-B5B9-BE6BE261349A}" destId="{659FCE9A-6BB9-4B78-AF80-0E3D81C68BD8}" srcOrd="0" destOrd="1" presId="urn:microsoft.com/office/officeart/2005/8/layout/vProcess5"/>
    <dgm:cxn modelId="{9EE12786-082A-4076-9211-B1EC71B80CB1}" srcId="{1CD328C3-92F8-4789-8CB2-25E22628E010}" destId="{D201984B-08CD-4F88-A98E-4571C6F101D8}" srcOrd="0" destOrd="0" parTransId="{9BE7B933-D812-4619-B539-84E6904F37EA}" sibTransId="{1621DB1A-188F-4180-829F-C036A9E2E0A9}"/>
    <dgm:cxn modelId="{C3E99492-3DCB-4589-A52F-2078C071CDE6}" type="presOf" srcId="{784C032A-E654-463F-B5B9-BE6BE261349A}" destId="{14445127-71C8-4166-ACAD-0D464D2577CB}" srcOrd="1" destOrd="1" presId="urn:microsoft.com/office/officeart/2005/8/layout/vProcess5"/>
    <dgm:cxn modelId="{4DAE8996-DBD5-4513-AC4B-23DFA33AC24E}" type="presOf" srcId="{F1FC20F4-CCDA-4A8C-9F15-7266B6D0EFA6}" destId="{EE201246-F476-4C50-94F4-87EA50A5C02C}" srcOrd="0" destOrd="0" presId="urn:microsoft.com/office/officeart/2005/8/layout/vProcess5"/>
    <dgm:cxn modelId="{EDCD9097-7C9B-4FF3-AB6A-94506977C036}" type="presOf" srcId="{47237D0F-3BE4-49D2-B5C2-880676152FBF}" destId="{1B2C18D7-7C20-4946-94C3-C176E4DB3EC2}" srcOrd="1" destOrd="0" presId="urn:microsoft.com/office/officeart/2005/8/layout/vProcess5"/>
    <dgm:cxn modelId="{E13FFF97-06AD-48CA-A42E-5CA23765116E}" type="presOf" srcId="{2E0BB719-C101-4B10-B27D-5056AE6F8B86}" destId="{5FF5A689-29B3-4D97-B84B-27487329BCB6}" srcOrd="0" destOrd="1" presId="urn:microsoft.com/office/officeart/2005/8/layout/vProcess5"/>
    <dgm:cxn modelId="{A62388AC-ABD4-4DBB-9C97-52E6267D1928}" srcId="{C4E5EC00-E4C6-4BA6-BDCC-CB9423907452}" destId="{AD30BC58-2568-4378-ABDF-8001C73FD346}" srcOrd="0" destOrd="0" parTransId="{2CD487F5-50C6-4F8D-B31D-E8C9CBCE9DB5}" sibTransId="{247AF09D-D349-477C-B6CD-CD87F4C5FB1D}"/>
    <dgm:cxn modelId="{A55E41AE-A719-407D-9147-035D24ED845A}" srcId="{D201984B-08CD-4F88-A98E-4571C6F101D8}" destId="{EB029F2E-4EC3-4784-A68E-9AB67B564AAF}" srcOrd="1" destOrd="0" parTransId="{91B20EC3-673E-47FC-B9D7-C1078B2F8FE5}" sibTransId="{891A25BB-8E47-42D1-AE78-345C61ED4AF8}"/>
    <dgm:cxn modelId="{F9D0A2B2-4491-4B42-B38E-F14AFBD6252A}" type="presOf" srcId="{2E0BB719-C101-4B10-B27D-5056AE6F8B86}" destId="{4BD8987E-DF1C-4923-B408-649643612F0E}" srcOrd="1" destOrd="1" presId="urn:microsoft.com/office/officeart/2005/8/layout/vProcess5"/>
    <dgm:cxn modelId="{BB2696B5-EF91-43CF-8522-EC8893C8C14D}" type="presOf" srcId="{50EB4146-085B-4234-AFDF-3DFBDC638B41}" destId="{5FF5A689-29B3-4D97-B84B-27487329BCB6}" srcOrd="0" destOrd="0" presId="urn:microsoft.com/office/officeart/2005/8/layout/vProcess5"/>
    <dgm:cxn modelId="{9B69EACB-162F-48FC-9ACE-0FD487570586}" type="presOf" srcId="{1F40525A-8916-4891-AFC8-B6E8CBFEC3BE}" destId="{D76FC0AC-2B84-4C7F-8E41-C5A1F8BAD07C}" srcOrd="0" destOrd="0" presId="urn:microsoft.com/office/officeart/2005/8/layout/vProcess5"/>
    <dgm:cxn modelId="{1F85E4D7-F8AE-49ED-81B8-3AB51D996162}" type="presOf" srcId="{C4E5EC00-E4C6-4BA6-BDCC-CB9423907452}" destId="{591B19C9-35BE-4808-8C40-B413722C67F4}" srcOrd="0" destOrd="0" presId="urn:microsoft.com/office/officeart/2005/8/layout/vProcess5"/>
    <dgm:cxn modelId="{71C7FEDB-E4EB-4619-ABF9-C7D6A2F1B5CE}" type="presOf" srcId="{AD30BC58-2568-4378-ABDF-8001C73FD346}" destId="{591B19C9-35BE-4808-8C40-B413722C67F4}" srcOrd="0" destOrd="1" presId="urn:microsoft.com/office/officeart/2005/8/layout/vProcess5"/>
    <dgm:cxn modelId="{669D1EE0-3E15-49A9-B85B-06C8DB638A1B}" type="presOf" srcId="{D201984B-08CD-4F88-A98E-4571C6F101D8}" destId="{659FCE9A-6BB9-4B78-AF80-0E3D81C68BD8}" srcOrd="0" destOrd="0" presId="urn:microsoft.com/office/officeart/2005/8/layout/vProcess5"/>
    <dgm:cxn modelId="{76262EE2-744F-4298-8A24-7C4A7AB0605E}" srcId="{D201984B-08CD-4F88-A98E-4571C6F101D8}" destId="{784C032A-E654-463F-B5B9-BE6BE261349A}" srcOrd="0" destOrd="0" parTransId="{CC4758C1-0D88-49D1-AC4A-288F5795E250}" sibTransId="{E2D0632D-B1E4-47CF-9CFB-5AC947DA0D04}"/>
    <dgm:cxn modelId="{7D2F8BEF-725F-4BFD-88E6-AE48DD7BC0F6}" type="presOf" srcId="{C4E5EC00-E4C6-4BA6-BDCC-CB9423907452}" destId="{91999E32-5C4A-497A-95E4-015B1487AF8F}" srcOrd="1" destOrd="0" presId="urn:microsoft.com/office/officeart/2005/8/layout/vProcess5"/>
    <dgm:cxn modelId="{F39526F0-8DE5-4751-985C-209E99C2959E}" srcId="{1CD328C3-92F8-4789-8CB2-25E22628E010}" destId="{50EB4146-085B-4234-AFDF-3DFBDC638B41}" srcOrd="3" destOrd="0" parTransId="{17FBCE51-BAAD-43EB-BACA-ED151DDC1BF3}" sibTransId="{CCD81A93-4DD6-43DD-A30D-19227C08C29D}"/>
    <dgm:cxn modelId="{591EFEF2-DC28-4079-9DC0-ADDAA3D9F15B}" type="presOf" srcId="{1621DB1A-188F-4180-829F-C036A9E2E0A9}" destId="{DFB88586-466D-47AC-B621-FC56FB485552}" srcOrd="0" destOrd="0" presId="urn:microsoft.com/office/officeart/2005/8/layout/vProcess5"/>
    <dgm:cxn modelId="{117908F4-20B3-4890-B8A6-5F2C27B6A6EF}" type="presOf" srcId="{AD30BC58-2568-4378-ABDF-8001C73FD346}" destId="{91999E32-5C4A-497A-95E4-015B1487AF8F}" srcOrd="1" destOrd="1" presId="urn:microsoft.com/office/officeart/2005/8/layout/vProcess5"/>
    <dgm:cxn modelId="{6EBBF5F7-936B-49AF-AD85-667C28D9E99D}" type="presOf" srcId="{D201984B-08CD-4F88-A98E-4571C6F101D8}" destId="{14445127-71C8-4166-ACAD-0D464D2577CB}" srcOrd="1" destOrd="0" presId="urn:microsoft.com/office/officeart/2005/8/layout/vProcess5"/>
    <dgm:cxn modelId="{D1947476-C3F0-4628-8D3C-96A73A6D9A7F}" type="presParOf" srcId="{D6E3B0C6-B170-45AF-8248-42BDB7EAA8B3}" destId="{5C611A67-6E8D-4605-8399-636551149313}" srcOrd="0" destOrd="0" presId="urn:microsoft.com/office/officeart/2005/8/layout/vProcess5"/>
    <dgm:cxn modelId="{639F4A93-EF89-49A4-99FB-58746141E0F6}" type="presParOf" srcId="{D6E3B0C6-B170-45AF-8248-42BDB7EAA8B3}" destId="{659FCE9A-6BB9-4B78-AF80-0E3D81C68BD8}" srcOrd="1" destOrd="0" presId="urn:microsoft.com/office/officeart/2005/8/layout/vProcess5"/>
    <dgm:cxn modelId="{D29B1E21-DEB3-4592-9AE6-7BCEE53BAEE3}" type="presParOf" srcId="{D6E3B0C6-B170-45AF-8248-42BDB7EAA8B3}" destId="{591B19C9-35BE-4808-8C40-B413722C67F4}" srcOrd="2" destOrd="0" presId="urn:microsoft.com/office/officeart/2005/8/layout/vProcess5"/>
    <dgm:cxn modelId="{150520ED-DE7B-43C1-9696-627DB5998754}" type="presParOf" srcId="{D6E3B0C6-B170-45AF-8248-42BDB7EAA8B3}" destId="{F2B5EC0F-C743-4096-BE5D-21C558FA50E2}" srcOrd="3" destOrd="0" presId="urn:microsoft.com/office/officeart/2005/8/layout/vProcess5"/>
    <dgm:cxn modelId="{6CAEB42D-63C0-4686-8244-82C496E822ED}" type="presParOf" srcId="{D6E3B0C6-B170-45AF-8248-42BDB7EAA8B3}" destId="{5FF5A689-29B3-4D97-B84B-27487329BCB6}" srcOrd="4" destOrd="0" presId="urn:microsoft.com/office/officeart/2005/8/layout/vProcess5"/>
    <dgm:cxn modelId="{42AAA889-4565-4B54-9DFB-F3F77B77A53B}" type="presParOf" srcId="{D6E3B0C6-B170-45AF-8248-42BDB7EAA8B3}" destId="{DFB88586-466D-47AC-B621-FC56FB485552}" srcOrd="5" destOrd="0" presId="urn:microsoft.com/office/officeart/2005/8/layout/vProcess5"/>
    <dgm:cxn modelId="{6A8EECCE-B90E-4231-A2FB-A9D1841DBF6E}" type="presParOf" srcId="{D6E3B0C6-B170-45AF-8248-42BDB7EAA8B3}" destId="{D76FC0AC-2B84-4C7F-8E41-C5A1F8BAD07C}" srcOrd="6" destOrd="0" presId="urn:microsoft.com/office/officeart/2005/8/layout/vProcess5"/>
    <dgm:cxn modelId="{2F80EA97-2F1F-470E-8EF7-176C10E7A885}" type="presParOf" srcId="{D6E3B0C6-B170-45AF-8248-42BDB7EAA8B3}" destId="{EE201246-F476-4C50-94F4-87EA50A5C02C}" srcOrd="7" destOrd="0" presId="urn:microsoft.com/office/officeart/2005/8/layout/vProcess5"/>
    <dgm:cxn modelId="{73F3D242-9DD7-4AFF-8502-C340B06C3B1D}" type="presParOf" srcId="{D6E3B0C6-B170-45AF-8248-42BDB7EAA8B3}" destId="{14445127-71C8-4166-ACAD-0D464D2577CB}" srcOrd="8" destOrd="0" presId="urn:microsoft.com/office/officeart/2005/8/layout/vProcess5"/>
    <dgm:cxn modelId="{56496704-9646-4B14-907D-4F061DEE0854}" type="presParOf" srcId="{D6E3B0C6-B170-45AF-8248-42BDB7EAA8B3}" destId="{91999E32-5C4A-497A-95E4-015B1487AF8F}" srcOrd="9" destOrd="0" presId="urn:microsoft.com/office/officeart/2005/8/layout/vProcess5"/>
    <dgm:cxn modelId="{30F84C6B-BFDC-481A-8C1C-38E125DF2D38}" type="presParOf" srcId="{D6E3B0C6-B170-45AF-8248-42BDB7EAA8B3}" destId="{1B2C18D7-7C20-4946-94C3-C176E4DB3EC2}" srcOrd="10" destOrd="0" presId="urn:microsoft.com/office/officeart/2005/8/layout/vProcess5"/>
    <dgm:cxn modelId="{0AA4DBD4-BA3E-4085-8EB4-218CE7761787}" type="presParOf" srcId="{D6E3B0C6-B170-45AF-8248-42BDB7EAA8B3}" destId="{4BD8987E-DF1C-4923-B408-649643612F0E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83C7A6-A301-4211-AEBF-89C30FC1E5CF}" type="doc">
      <dgm:prSet loTypeId="urn:microsoft.com/office/officeart/2005/8/layout/vProcess5" loCatId="process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97D4FA51-E289-4264-BFEC-76B788831FD4}">
      <dgm:prSet phldrT="[Text]"/>
      <dgm:spPr/>
      <dgm:t>
        <a:bodyPr/>
        <a:lstStyle/>
        <a:p>
          <a:r>
            <a:rPr lang="de-DE" dirty="0"/>
            <a:t>Modell für vorhersage von Ästhetik trainieren</a:t>
          </a:r>
          <a:endParaRPr lang="en-US" dirty="0"/>
        </a:p>
      </dgm:t>
    </dgm:pt>
    <dgm:pt modelId="{FD9419EA-0358-4614-BEF9-8F26476DBBE2}" type="parTrans" cxnId="{5BEF5A39-CA0D-488C-844A-9355A84C1B19}">
      <dgm:prSet/>
      <dgm:spPr/>
      <dgm:t>
        <a:bodyPr/>
        <a:lstStyle/>
        <a:p>
          <a:endParaRPr lang="en-US"/>
        </a:p>
      </dgm:t>
    </dgm:pt>
    <dgm:pt modelId="{AB48DF63-6C46-496A-93ED-DA32987BD869}" type="sibTrans" cxnId="{5BEF5A39-CA0D-488C-844A-9355A84C1B19}">
      <dgm:prSet/>
      <dgm:spPr/>
      <dgm:t>
        <a:bodyPr/>
        <a:lstStyle/>
        <a:p>
          <a:endParaRPr lang="en-US"/>
        </a:p>
      </dgm:t>
    </dgm:pt>
    <dgm:pt modelId="{0BA59EDD-2B91-41DB-A543-624DDB1436B1}">
      <dgm:prSet phldrT="[Text]"/>
      <dgm:spPr/>
      <dgm:t>
        <a:bodyPr/>
        <a:lstStyle/>
        <a:p>
          <a:r>
            <a:rPr lang="de-DE" dirty="0"/>
            <a:t>Mit AVA Datensatz</a:t>
          </a:r>
          <a:endParaRPr lang="en-US" dirty="0"/>
        </a:p>
      </dgm:t>
    </dgm:pt>
    <dgm:pt modelId="{6783EC47-F3B0-447E-9A96-75E2ED6637FD}" type="parTrans" cxnId="{A2C6E239-79D9-4E90-AE26-6A978F965821}">
      <dgm:prSet/>
      <dgm:spPr/>
      <dgm:t>
        <a:bodyPr/>
        <a:lstStyle/>
        <a:p>
          <a:endParaRPr lang="en-US"/>
        </a:p>
      </dgm:t>
    </dgm:pt>
    <dgm:pt modelId="{72952917-A4C1-4E66-9DF9-6AA85E612BBF}" type="sibTrans" cxnId="{A2C6E239-79D9-4E90-AE26-6A978F965821}">
      <dgm:prSet/>
      <dgm:spPr/>
      <dgm:t>
        <a:bodyPr/>
        <a:lstStyle/>
        <a:p>
          <a:endParaRPr lang="en-US"/>
        </a:p>
      </dgm:t>
    </dgm:pt>
    <dgm:pt modelId="{55428624-8F9C-415C-9588-417FFB17A7B0}">
      <dgm:prSet phldrT="[Text]"/>
      <dgm:spPr/>
      <dgm:t>
        <a:bodyPr/>
        <a:lstStyle/>
        <a:p>
          <a:r>
            <a:rPr lang="de-DE" dirty="0"/>
            <a:t>Eigenen Bilddatensatz mit trainiertem Modell bewerten</a:t>
          </a:r>
          <a:endParaRPr lang="en-US" dirty="0"/>
        </a:p>
      </dgm:t>
    </dgm:pt>
    <dgm:pt modelId="{6A3448D6-8A19-4E93-A48C-4BE55F2CD98E}" type="parTrans" cxnId="{576CF796-92FE-44DE-8F75-A012B61DAA47}">
      <dgm:prSet/>
      <dgm:spPr/>
      <dgm:t>
        <a:bodyPr/>
        <a:lstStyle/>
        <a:p>
          <a:endParaRPr lang="en-US"/>
        </a:p>
      </dgm:t>
    </dgm:pt>
    <dgm:pt modelId="{60357880-D666-40E7-AC1F-994DE3787FA5}" type="sibTrans" cxnId="{576CF796-92FE-44DE-8F75-A012B61DAA47}">
      <dgm:prSet/>
      <dgm:spPr/>
      <dgm:t>
        <a:bodyPr/>
        <a:lstStyle/>
        <a:p>
          <a:endParaRPr lang="en-US"/>
        </a:p>
      </dgm:t>
    </dgm:pt>
    <dgm:pt modelId="{4D189906-B533-451C-BDFA-F2B9695F917A}">
      <dgm:prSet phldrT="[Text]"/>
      <dgm:spPr/>
      <dgm:t>
        <a:bodyPr/>
        <a:lstStyle/>
        <a:p>
          <a:r>
            <a:rPr lang="de-DE" dirty="0"/>
            <a:t>Datenerhebung</a:t>
          </a:r>
          <a:endParaRPr lang="en-US" dirty="0"/>
        </a:p>
      </dgm:t>
    </dgm:pt>
    <dgm:pt modelId="{8BB3D2A0-4C2E-4BE7-B3FC-B7026C78678F}" type="parTrans" cxnId="{CE212CC9-16A6-4920-8A97-8B79CDF89384}">
      <dgm:prSet/>
      <dgm:spPr/>
      <dgm:t>
        <a:bodyPr/>
        <a:lstStyle/>
        <a:p>
          <a:endParaRPr lang="en-US"/>
        </a:p>
      </dgm:t>
    </dgm:pt>
    <dgm:pt modelId="{62298D25-4D8B-4279-93D6-08DC7CDFD669}" type="sibTrans" cxnId="{CE212CC9-16A6-4920-8A97-8B79CDF89384}">
      <dgm:prSet/>
      <dgm:spPr/>
      <dgm:t>
        <a:bodyPr/>
        <a:lstStyle/>
        <a:p>
          <a:endParaRPr lang="en-US"/>
        </a:p>
      </dgm:t>
    </dgm:pt>
    <dgm:pt modelId="{D7E7AEFD-4D79-4603-A866-5E56BAD869FA}">
      <dgm:prSet phldrT="[Text]"/>
      <dgm:spPr/>
      <dgm:t>
        <a:bodyPr/>
        <a:lstStyle/>
        <a:p>
          <a:r>
            <a:rPr lang="de-DE" dirty="0"/>
            <a:t>Deutsche und Griechen</a:t>
          </a:r>
          <a:endParaRPr lang="en-US" dirty="0"/>
        </a:p>
      </dgm:t>
    </dgm:pt>
    <dgm:pt modelId="{ED870394-BC42-4A63-AC9C-A219A8588A9F}" type="parTrans" cxnId="{36648FD8-FF09-4352-83C3-73278A1D864D}">
      <dgm:prSet/>
      <dgm:spPr/>
      <dgm:t>
        <a:bodyPr/>
        <a:lstStyle/>
        <a:p>
          <a:endParaRPr lang="en-US"/>
        </a:p>
      </dgm:t>
    </dgm:pt>
    <dgm:pt modelId="{D9F0300D-2745-47B6-8E89-671C357C9DA0}" type="sibTrans" cxnId="{36648FD8-FF09-4352-83C3-73278A1D864D}">
      <dgm:prSet/>
      <dgm:spPr/>
      <dgm:t>
        <a:bodyPr/>
        <a:lstStyle/>
        <a:p>
          <a:endParaRPr lang="en-US"/>
        </a:p>
      </dgm:t>
    </dgm:pt>
    <dgm:pt modelId="{E480583B-FA5D-4CCC-8B35-2BD3D598F2DB}">
      <dgm:prSet phldrT="[Text]"/>
      <dgm:spPr/>
      <dgm:t>
        <a:bodyPr/>
        <a:lstStyle/>
        <a:p>
          <a:r>
            <a:rPr lang="de-DE" dirty="0"/>
            <a:t>Ergebnisse vergleichen</a:t>
          </a:r>
          <a:endParaRPr lang="en-US" dirty="0"/>
        </a:p>
      </dgm:t>
    </dgm:pt>
    <dgm:pt modelId="{3649FA19-265F-4CF0-A64F-038977AE4EE9}" type="parTrans" cxnId="{2F0F51E5-9857-4C51-AF28-0552DEBB5A67}">
      <dgm:prSet/>
      <dgm:spPr/>
      <dgm:t>
        <a:bodyPr/>
        <a:lstStyle/>
        <a:p>
          <a:endParaRPr lang="en-US"/>
        </a:p>
      </dgm:t>
    </dgm:pt>
    <dgm:pt modelId="{C0B3CA06-D3F6-410D-9507-6AD12A2637FA}" type="sibTrans" cxnId="{2F0F51E5-9857-4C51-AF28-0552DEBB5A67}">
      <dgm:prSet/>
      <dgm:spPr/>
      <dgm:t>
        <a:bodyPr/>
        <a:lstStyle/>
        <a:p>
          <a:endParaRPr lang="en-US"/>
        </a:p>
      </dgm:t>
    </dgm:pt>
    <dgm:pt modelId="{783FD69F-B0F5-4209-ADFA-E818B105BE22}" type="pres">
      <dgm:prSet presAssocID="{9183C7A6-A301-4211-AEBF-89C30FC1E5CF}" presName="outerComposite" presStyleCnt="0">
        <dgm:presLayoutVars>
          <dgm:chMax val="5"/>
          <dgm:dir/>
          <dgm:resizeHandles val="exact"/>
        </dgm:presLayoutVars>
      </dgm:prSet>
      <dgm:spPr/>
    </dgm:pt>
    <dgm:pt modelId="{5513EE4F-EDA2-497A-9637-162683F5FC33}" type="pres">
      <dgm:prSet presAssocID="{9183C7A6-A301-4211-AEBF-89C30FC1E5CF}" presName="dummyMaxCanvas" presStyleCnt="0">
        <dgm:presLayoutVars/>
      </dgm:prSet>
      <dgm:spPr/>
    </dgm:pt>
    <dgm:pt modelId="{3EF2E46C-0949-41DB-847F-8395AE505799}" type="pres">
      <dgm:prSet presAssocID="{9183C7A6-A301-4211-AEBF-89C30FC1E5CF}" presName="FourNodes_1" presStyleLbl="node1" presStyleIdx="0" presStyleCnt="4">
        <dgm:presLayoutVars>
          <dgm:bulletEnabled val="1"/>
        </dgm:presLayoutVars>
      </dgm:prSet>
      <dgm:spPr/>
    </dgm:pt>
    <dgm:pt modelId="{10F38E7F-EEE0-448E-98CE-D5F3C2F83D9D}" type="pres">
      <dgm:prSet presAssocID="{9183C7A6-A301-4211-AEBF-89C30FC1E5CF}" presName="FourNodes_2" presStyleLbl="node1" presStyleIdx="1" presStyleCnt="4">
        <dgm:presLayoutVars>
          <dgm:bulletEnabled val="1"/>
        </dgm:presLayoutVars>
      </dgm:prSet>
      <dgm:spPr/>
    </dgm:pt>
    <dgm:pt modelId="{0A59657A-BEB5-415C-BAAB-479A5AC914C1}" type="pres">
      <dgm:prSet presAssocID="{9183C7A6-A301-4211-AEBF-89C30FC1E5CF}" presName="FourNodes_3" presStyleLbl="node1" presStyleIdx="2" presStyleCnt="4">
        <dgm:presLayoutVars>
          <dgm:bulletEnabled val="1"/>
        </dgm:presLayoutVars>
      </dgm:prSet>
      <dgm:spPr/>
    </dgm:pt>
    <dgm:pt modelId="{A4693E2A-D046-4227-817B-5BA6E55DCE0A}" type="pres">
      <dgm:prSet presAssocID="{9183C7A6-A301-4211-AEBF-89C30FC1E5CF}" presName="FourNodes_4" presStyleLbl="node1" presStyleIdx="3" presStyleCnt="4">
        <dgm:presLayoutVars>
          <dgm:bulletEnabled val="1"/>
        </dgm:presLayoutVars>
      </dgm:prSet>
      <dgm:spPr/>
    </dgm:pt>
    <dgm:pt modelId="{903C6EA4-A38B-4A18-A37E-50A195133DB5}" type="pres">
      <dgm:prSet presAssocID="{9183C7A6-A301-4211-AEBF-89C30FC1E5CF}" presName="FourConn_1-2" presStyleLbl="fgAccFollowNode1" presStyleIdx="0" presStyleCnt="3">
        <dgm:presLayoutVars>
          <dgm:bulletEnabled val="1"/>
        </dgm:presLayoutVars>
      </dgm:prSet>
      <dgm:spPr/>
    </dgm:pt>
    <dgm:pt modelId="{8CABB6D7-4AF6-468E-B0D4-ADBDE235F43E}" type="pres">
      <dgm:prSet presAssocID="{9183C7A6-A301-4211-AEBF-89C30FC1E5CF}" presName="FourConn_2-3" presStyleLbl="fgAccFollowNode1" presStyleIdx="1" presStyleCnt="3">
        <dgm:presLayoutVars>
          <dgm:bulletEnabled val="1"/>
        </dgm:presLayoutVars>
      </dgm:prSet>
      <dgm:spPr/>
    </dgm:pt>
    <dgm:pt modelId="{F2B5FEE7-EDE1-472C-A089-2C85EAA10C8F}" type="pres">
      <dgm:prSet presAssocID="{9183C7A6-A301-4211-AEBF-89C30FC1E5CF}" presName="FourConn_3-4" presStyleLbl="fgAccFollowNode1" presStyleIdx="2" presStyleCnt="3">
        <dgm:presLayoutVars>
          <dgm:bulletEnabled val="1"/>
        </dgm:presLayoutVars>
      </dgm:prSet>
      <dgm:spPr/>
    </dgm:pt>
    <dgm:pt modelId="{2D9D80CA-2107-4359-A21C-D9343D978D08}" type="pres">
      <dgm:prSet presAssocID="{9183C7A6-A301-4211-AEBF-89C30FC1E5CF}" presName="FourNodes_1_text" presStyleLbl="node1" presStyleIdx="3" presStyleCnt="4">
        <dgm:presLayoutVars>
          <dgm:bulletEnabled val="1"/>
        </dgm:presLayoutVars>
      </dgm:prSet>
      <dgm:spPr/>
    </dgm:pt>
    <dgm:pt modelId="{D0541E6A-7B5A-4BEA-B54C-1CBFA4E28FA3}" type="pres">
      <dgm:prSet presAssocID="{9183C7A6-A301-4211-AEBF-89C30FC1E5CF}" presName="FourNodes_2_text" presStyleLbl="node1" presStyleIdx="3" presStyleCnt="4">
        <dgm:presLayoutVars>
          <dgm:bulletEnabled val="1"/>
        </dgm:presLayoutVars>
      </dgm:prSet>
      <dgm:spPr/>
    </dgm:pt>
    <dgm:pt modelId="{971697AB-852B-4791-8296-29CA6297D61B}" type="pres">
      <dgm:prSet presAssocID="{9183C7A6-A301-4211-AEBF-89C30FC1E5CF}" presName="FourNodes_3_text" presStyleLbl="node1" presStyleIdx="3" presStyleCnt="4">
        <dgm:presLayoutVars>
          <dgm:bulletEnabled val="1"/>
        </dgm:presLayoutVars>
      </dgm:prSet>
      <dgm:spPr/>
    </dgm:pt>
    <dgm:pt modelId="{71FE86FF-2802-41B8-9371-095635AC3962}" type="pres">
      <dgm:prSet presAssocID="{9183C7A6-A301-4211-AEBF-89C30FC1E5C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4D1EEA07-3595-4A74-A6EA-ED141BEA9C7B}" type="presOf" srcId="{97D4FA51-E289-4264-BFEC-76B788831FD4}" destId="{3EF2E46C-0949-41DB-847F-8395AE505799}" srcOrd="0" destOrd="0" presId="urn:microsoft.com/office/officeart/2005/8/layout/vProcess5"/>
    <dgm:cxn modelId="{04ABCE0C-7998-4B8E-8ED0-DDE12C99B605}" type="presOf" srcId="{4D189906-B533-451C-BDFA-F2B9695F917A}" destId="{971697AB-852B-4791-8296-29CA6297D61B}" srcOrd="1" destOrd="0" presId="urn:microsoft.com/office/officeart/2005/8/layout/vProcess5"/>
    <dgm:cxn modelId="{EEDD0512-B056-4703-B987-0C63B91459D0}" type="presOf" srcId="{9183C7A6-A301-4211-AEBF-89C30FC1E5CF}" destId="{783FD69F-B0F5-4209-ADFA-E818B105BE22}" srcOrd="0" destOrd="0" presId="urn:microsoft.com/office/officeart/2005/8/layout/vProcess5"/>
    <dgm:cxn modelId="{4749FF1F-9108-4810-B441-E10219CC1425}" type="presOf" srcId="{E480583B-FA5D-4CCC-8B35-2BD3D598F2DB}" destId="{A4693E2A-D046-4227-817B-5BA6E55DCE0A}" srcOrd="0" destOrd="0" presId="urn:microsoft.com/office/officeart/2005/8/layout/vProcess5"/>
    <dgm:cxn modelId="{E0E61A2C-DD8D-4C7F-9FFD-3C7723DAA95C}" type="presOf" srcId="{62298D25-4D8B-4279-93D6-08DC7CDFD669}" destId="{F2B5FEE7-EDE1-472C-A089-2C85EAA10C8F}" srcOrd="0" destOrd="0" presId="urn:microsoft.com/office/officeart/2005/8/layout/vProcess5"/>
    <dgm:cxn modelId="{4A5F3E30-9457-493F-ABE2-08638FBA9D77}" type="presOf" srcId="{55428624-8F9C-415C-9588-417FFB17A7B0}" destId="{D0541E6A-7B5A-4BEA-B54C-1CBFA4E28FA3}" srcOrd="1" destOrd="0" presId="urn:microsoft.com/office/officeart/2005/8/layout/vProcess5"/>
    <dgm:cxn modelId="{A7A0D232-3311-4622-B900-5D02705B158D}" type="presOf" srcId="{E480583B-FA5D-4CCC-8B35-2BD3D598F2DB}" destId="{71FE86FF-2802-41B8-9371-095635AC3962}" srcOrd="1" destOrd="0" presId="urn:microsoft.com/office/officeart/2005/8/layout/vProcess5"/>
    <dgm:cxn modelId="{B90E4138-D91C-4225-A759-0042F993940C}" type="presOf" srcId="{D7E7AEFD-4D79-4603-A866-5E56BAD869FA}" destId="{971697AB-852B-4791-8296-29CA6297D61B}" srcOrd="1" destOrd="1" presId="urn:microsoft.com/office/officeart/2005/8/layout/vProcess5"/>
    <dgm:cxn modelId="{5BEF5A39-CA0D-488C-844A-9355A84C1B19}" srcId="{9183C7A6-A301-4211-AEBF-89C30FC1E5CF}" destId="{97D4FA51-E289-4264-BFEC-76B788831FD4}" srcOrd="0" destOrd="0" parTransId="{FD9419EA-0358-4614-BEF9-8F26476DBBE2}" sibTransId="{AB48DF63-6C46-496A-93ED-DA32987BD869}"/>
    <dgm:cxn modelId="{A2C6E239-79D9-4E90-AE26-6A978F965821}" srcId="{97D4FA51-E289-4264-BFEC-76B788831FD4}" destId="{0BA59EDD-2B91-41DB-A543-624DDB1436B1}" srcOrd="0" destOrd="0" parTransId="{6783EC47-F3B0-447E-9A96-75E2ED6637FD}" sibTransId="{72952917-A4C1-4E66-9DF9-6AA85E612BBF}"/>
    <dgm:cxn modelId="{24E0415B-F740-459E-BB9E-4CE0C1C06C4F}" type="presOf" srcId="{55428624-8F9C-415C-9588-417FFB17A7B0}" destId="{10F38E7F-EEE0-448E-98CE-D5F3C2F83D9D}" srcOrd="0" destOrd="0" presId="urn:microsoft.com/office/officeart/2005/8/layout/vProcess5"/>
    <dgm:cxn modelId="{730D1D68-6030-46C3-BD13-41EC285E6B15}" type="presOf" srcId="{D7E7AEFD-4D79-4603-A866-5E56BAD869FA}" destId="{0A59657A-BEB5-415C-BAAB-479A5AC914C1}" srcOrd="0" destOrd="1" presId="urn:microsoft.com/office/officeart/2005/8/layout/vProcess5"/>
    <dgm:cxn modelId="{801ABC6E-325C-40D2-AC32-08648E7A0ADE}" type="presOf" srcId="{0BA59EDD-2B91-41DB-A543-624DDB1436B1}" destId="{2D9D80CA-2107-4359-A21C-D9343D978D08}" srcOrd="1" destOrd="1" presId="urn:microsoft.com/office/officeart/2005/8/layout/vProcess5"/>
    <dgm:cxn modelId="{CEC98E7E-5C18-41E8-92D8-7C98F03278F7}" type="presOf" srcId="{60357880-D666-40E7-AC1F-994DE3787FA5}" destId="{8CABB6D7-4AF6-468E-B0D4-ADBDE235F43E}" srcOrd="0" destOrd="0" presId="urn:microsoft.com/office/officeart/2005/8/layout/vProcess5"/>
    <dgm:cxn modelId="{576CF796-92FE-44DE-8F75-A012B61DAA47}" srcId="{9183C7A6-A301-4211-AEBF-89C30FC1E5CF}" destId="{55428624-8F9C-415C-9588-417FFB17A7B0}" srcOrd="1" destOrd="0" parTransId="{6A3448D6-8A19-4E93-A48C-4BE55F2CD98E}" sibTransId="{60357880-D666-40E7-AC1F-994DE3787FA5}"/>
    <dgm:cxn modelId="{80774A9B-227F-4F4B-9495-642DDE8384EB}" type="presOf" srcId="{AB48DF63-6C46-496A-93ED-DA32987BD869}" destId="{903C6EA4-A38B-4A18-A37E-50A195133DB5}" srcOrd="0" destOrd="0" presId="urn:microsoft.com/office/officeart/2005/8/layout/vProcess5"/>
    <dgm:cxn modelId="{52E2C5A6-71D5-41D1-86C3-55431D8EE824}" type="presOf" srcId="{0BA59EDD-2B91-41DB-A543-624DDB1436B1}" destId="{3EF2E46C-0949-41DB-847F-8395AE505799}" srcOrd="0" destOrd="1" presId="urn:microsoft.com/office/officeart/2005/8/layout/vProcess5"/>
    <dgm:cxn modelId="{97A3CCC3-A7EF-4CBA-85C3-5A6CF2D67AB9}" type="presOf" srcId="{4D189906-B533-451C-BDFA-F2B9695F917A}" destId="{0A59657A-BEB5-415C-BAAB-479A5AC914C1}" srcOrd="0" destOrd="0" presId="urn:microsoft.com/office/officeart/2005/8/layout/vProcess5"/>
    <dgm:cxn modelId="{CE212CC9-16A6-4920-8A97-8B79CDF89384}" srcId="{9183C7A6-A301-4211-AEBF-89C30FC1E5CF}" destId="{4D189906-B533-451C-BDFA-F2B9695F917A}" srcOrd="2" destOrd="0" parTransId="{8BB3D2A0-4C2E-4BE7-B3FC-B7026C78678F}" sibTransId="{62298D25-4D8B-4279-93D6-08DC7CDFD669}"/>
    <dgm:cxn modelId="{36648FD8-FF09-4352-83C3-73278A1D864D}" srcId="{4D189906-B533-451C-BDFA-F2B9695F917A}" destId="{D7E7AEFD-4D79-4603-A866-5E56BAD869FA}" srcOrd="0" destOrd="0" parTransId="{ED870394-BC42-4A63-AC9C-A219A8588A9F}" sibTransId="{D9F0300D-2745-47B6-8E89-671C357C9DA0}"/>
    <dgm:cxn modelId="{A6E6EBDB-2AD1-4663-8718-C3FF8B23520C}" type="presOf" srcId="{97D4FA51-E289-4264-BFEC-76B788831FD4}" destId="{2D9D80CA-2107-4359-A21C-D9343D978D08}" srcOrd="1" destOrd="0" presId="urn:microsoft.com/office/officeart/2005/8/layout/vProcess5"/>
    <dgm:cxn modelId="{2F0F51E5-9857-4C51-AF28-0552DEBB5A67}" srcId="{9183C7A6-A301-4211-AEBF-89C30FC1E5CF}" destId="{E480583B-FA5D-4CCC-8B35-2BD3D598F2DB}" srcOrd="3" destOrd="0" parTransId="{3649FA19-265F-4CF0-A64F-038977AE4EE9}" sibTransId="{C0B3CA06-D3F6-410D-9507-6AD12A2637FA}"/>
    <dgm:cxn modelId="{C531BCB0-08E0-4034-A681-B8FB2402BBC9}" type="presParOf" srcId="{783FD69F-B0F5-4209-ADFA-E818B105BE22}" destId="{5513EE4F-EDA2-497A-9637-162683F5FC33}" srcOrd="0" destOrd="0" presId="urn:microsoft.com/office/officeart/2005/8/layout/vProcess5"/>
    <dgm:cxn modelId="{E11CABAE-3187-48F3-9A69-29A542A96C02}" type="presParOf" srcId="{783FD69F-B0F5-4209-ADFA-E818B105BE22}" destId="{3EF2E46C-0949-41DB-847F-8395AE505799}" srcOrd="1" destOrd="0" presId="urn:microsoft.com/office/officeart/2005/8/layout/vProcess5"/>
    <dgm:cxn modelId="{65C4D992-51C3-4884-B118-D0BE2CC1F1C6}" type="presParOf" srcId="{783FD69F-B0F5-4209-ADFA-E818B105BE22}" destId="{10F38E7F-EEE0-448E-98CE-D5F3C2F83D9D}" srcOrd="2" destOrd="0" presId="urn:microsoft.com/office/officeart/2005/8/layout/vProcess5"/>
    <dgm:cxn modelId="{1D045278-4C0D-4AE1-ACAD-0446C52F2AA2}" type="presParOf" srcId="{783FD69F-B0F5-4209-ADFA-E818B105BE22}" destId="{0A59657A-BEB5-415C-BAAB-479A5AC914C1}" srcOrd="3" destOrd="0" presId="urn:microsoft.com/office/officeart/2005/8/layout/vProcess5"/>
    <dgm:cxn modelId="{3755949A-75BB-4EAA-9485-381E9750EC46}" type="presParOf" srcId="{783FD69F-B0F5-4209-ADFA-E818B105BE22}" destId="{A4693E2A-D046-4227-817B-5BA6E55DCE0A}" srcOrd="4" destOrd="0" presId="urn:microsoft.com/office/officeart/2005/8/layout/vProcess5"/>
    <dgm:cxn modelId="{D18975E8-7972-4712-85F1-BC8BD4261F0C}" type="presParOf" srcId="{783FD69F-B0F5-4209-ADFA-E818B105BE22}" destId="{903C6EA4-A38B-4A18-A37E-50A195133DB5}" srcOrd="5" destOrd="0" presId="urn:microsoft.com/office/officeart/2005/8/layout/vProcess5"/>
    <dgm:cxn modelId="{18663C2F-E970-455B-9794-B1AEE26376F0}" type="presParOf" srcId="{783FD69F-B0F5-4209-ADFA-E818B105BE22}" destId="{8CABB6D7-4AF6-468E-B0D4-ADBDE235F43E}" srcOrd="6" destOrd="0" presId="urn:microsoft.com/office/officeart/2005/8/layout/vProcess5"/>
    <dgm:cxn modelId="{9236EE03-6E6C-48F3-B683-D5FDBD25C533}" type="presParOf" srcId="{783FD69F-B0F5-4209-ADFA-E818B105BE22}" destId="{F2B5FEE7-EDE1-472C-A089-2C85EAA10C8F}" srcOrd="7" destOrd="0" presId="urn:microsoft.com/office/officeart/2005/8/layout/vProcess5"/>
    <dgm:cxn modelId="{240C1DCB-66B4-4BC5-8AD6-1C10CC8DBF24}" type="presParOf" srcId="{783FD69F-B0F5-4209-ADFA-E818B105BE22}" destId="{2D9D80CA-2107-4359-A21C-D9343D978D08}" srcOrd="8" destOrd="0" presId="urn:microsoft.com/office/officeart/2005/8/layout/vProcess5"/>
    <dgm:cxn modelId="{C3488305-1132-4176-85F1-3C0022E9E85A}" type="presParOf" srcId="{783FD69F-B0F5-4209-ADFA-E818B105BE22}" destId="{D0541E6A-7B5A-4BEA-B54C-1CBFA4E28FA3}" srcOrd="9" destOrd="0" presId="urn:microsoft.com/office/officeart/2005/8/layout/vProcess5"/>
    <dgm:cxn modelId="{FF6EF85E-E3E8-4E8E-A070-6F0D30AD0E9F}" type="presParOf" srcId="{783FD69F-B0F5-4209-ADFA-E818B105BE22}" destId="{971697AB-852B-4791-8296-29CA6297D61B}" srcOrd="10" destOrd="0" presId="urn:microsoft.com/office/officeart/2005/8/layout/vProcess5"/>
    <dgm:cxn modelId="{CD58CBE5-C6E1-4E2C-ACB9-59BB75381FF4}" type="presParOf" srcId="{783FD69F-B0F5-4209-ADFA-E818B105BE22}" destId="{71FE86FF-2802-41B8-9371-095635AC3962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9FCE9A-6BB9-4B78-AF80-0E3D81C68BD8}">
      <dsp:nvSpPr>
        <dsp:cNvPr id="0" name=""/>
        <dsp:cNvSpPr/>
      </dsp:nvSpPr>
      <dsp:spPr>
        <a:xfrm>
          <a:off x="0" y="0"/>
          <a:ext cx="8046720" cy="99718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Datensatz</a:t>
          </a:r>
          <a:r>
            <a:rPr lang="en-US" sz="1700" kern="1200" dirty="0"/>
            <a:t> </a:t>
          </a:r>
          <a:r>
            <a:rPr lang="en-US" sz="1700" kern="1200" dirty="0" err="1"/>
            <a:t>erstellen</a:t>
          </a:r>
          <a:endParaRPr lang="en-US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Image-crawler </a:t>
          </a:r>
          <a:r>
            <a:rPr lang="en-US" sz="1300" kern="1200" dirty="0" err="1"/>
            <a:t>für</a:t>
          </a:r>
          <a:r>
            <a:rPr lang="en-US" sz="1300" kern="1200" dirty="0"/>
            <a:t> </a:t>
          </a:r>
          <a:r>
            <a:rPr lang="en-US" sz="1300" kern="1200" dirty="0" err="1"/>
            <a:t>CreativeCommons</a:t>
          </a:r>
          <a:r>
            <a:rPr lang="en-US" sz="1300" kern="1200" dirty="0"/>
            <a:t> (631  </a:t>
          </a:r>
          <a:r>
            <a:rPr lang="en-US" sz="1300" kern="1200" dirty="0" err="1"/>
            <a:t>Bilder</a:t>
          </a:r>
          <a:r>
            <a:rPr lang="en-US" sz="1300" kern="1200" dirty="0"/>
            <a:t>) + </a:t>
          </a:r>
          <a:r>
            <a:rPr lang="en-US" sz="1300" kern="1200" dirty="0" err="1"/>
            <a:t>eigene</a:t>
          </a:r>
          <a:r>
            <a:rPr lang="en-US" sz="1300" kern="1200" dirty="0"/>
            <a:t> </a:t>
          </a:r>
          <a:r>
            <a:rPr lang="en-US" sz="1300" kern="1200" dirty="0" err="1"/>
            <a:t>Bilder</a:t>
          </a:r>
          <a:r>
            <a:rPr lang="en-US" sz="1300" kern="1200" dirty="0"/>
            <a:t> (52) = 683 </a:t>
          </a:r>
          <a:r>
            <a:rPr lang="en-US" sz="1300" kern="1200" dirty="0" err="1"/>
            <a:t>Bilder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Benutzbare Bilder aussortieren und kategorisieren</a:t>
          </a:r>
          <a:endParaRPr lang="en-US" sz="1300" kern="1200" dirty="0"/>
        </a:p>
      </dsp:txBody>
      <dsp:txXfrm>
        <a:off x="29207" y="29207"/>
        <a:ext cx="6886414" cy="938773"/>
      </dsp:txXfrm>
    </dsp:sp>
    <dsp:sp modelId="{591B19C9-35BE-4808-8C40-B413722C67F4}">
      <dsp:nvSpPr>
        <dsp:cNvPr id="0" name=""/>
        <dsp:cNvSpPr/>
      </dsp:nvSpPr>
      <dsp:spPr>
        <a:xfrm>
          <a:off x="673912" y="1178494"/>
          <a:ext cx="8046720" cy="99718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Finales Bildmaterial herausfiltern</a:t>
          </a:r>
          <a:endParaRPr lang="en-US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10 möglichst repräsentative und ähnliche Bilder pro Bildkategorie – insgesamt 80</a:t>
          </a:r>
          <a:endParaRPr lang="en-US" sz="1300" kern="1200" dirty="0"/>
        </a:p>
      </dsp:txBody>
      <dsp:txXfrm>
        <a:off x="703119" y="1207701"/>
        <a:ext cx="6666222" cy="938773"/>
      </dsp:txXfrm>
    </dsp:sp>
    <dsp:sp modelId="{F2B5EC0F-C743-4096-BE5D-21C558FA50E2}">
      <dsp:nvSpPr>
        <dsp:cNvPr id="0" name=""/>
        <dsp:cNvSpPr/>
      </dsp:nvSpPr>
      <dsp:spPr>
        <a:xfrm>
          <a:off x="1337767" y="2356988"/>
          <a:ext cx="8046720" cy="99718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Datenerhebung</a:t>
          </a:r>
          <a:r>
            <a:rPr lang="en-US" sz="1700" kern="1200" dirty="0"/>
            <a:t> von </a:t>
          </a:r>
          <a:r>
            <a:rPr lang="en-US" sz="1700" kern="1200" dirty="0" err="1"/>
            <a:t>Griechen</a:t>
          </a:r>
          <a:r>
            <a:rPr lang="en-US" sz="1700" kern="1200" dirty="0"/>
            <a:t> und </a:t>
          </a:r>
          <a:r>
            <a:rPr lang="en-US" sz="1700" kern="1200" dirty="0" err="1"/>
            <a:t>Deutschen</a:t>
          </a:r>
          <a:endParaRPr lang="en-US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80 Bilder von 1 bis 10 nach Bewertungskriterium bewerten</a:t>
          </a:r>
          <a:endParaRPr lang="en-US" sz="1300" kern="1200" dirty="0"/>
        </a:p>
      </dsp:txBody>
      <dsp:txXfrm>
        <a:off x="1366974" y="2386195"/>
        <a:ext cx="6676280" cy="938773"/>
      </dsp:txXfrm>
    </dsp:sp>
    <dsp:sp modelId="{5FF5A689-29B3-4D97-B84B-27487329BCB6}">
      <dsp:nvSpPr>
        <dsp:cNvPr id="0" name=""/>
        <dsp:cNvSpPr/>
      </dsp:nvSpPr>
      <dsp:spPr>
        <a:xfrm>
          <a:off x="2011680" y="3535482"/>
          <a:ext cx="8046720" cy="99718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Daten auswerten</a:t>
          </a:r>
          <a:endParaRPr lang="en-US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MOS von Deutschen und Griechen pro Bildkategorie vergleichen</a:t>
          </a:r>
          <a:endParaRPr lang="en-US" sz="1300" kern="1200" dirty="0"/>
        </a:p>
      </dsp:txBody>
      <dsp:txXfrm>
        <a:off x="2040887" y="3564689"/>
        <a:ext cx="6666222" cy="938773"/>
      </dsp:txXfrm>
    </dsp:sp>
    <dsp:sp modelId="{DFB88586-466D-47AC-B621-FC56FB485552}">
      <dsp:nvSpPr>
        <dsp:cNvPr id="0" name=""/>
        <dsp:cNvSpPr/>
      </dsp:nvSpPr>
      <dsp:spPr>
        <a:xfrm>
          <a:off x="7398548" y="763754"/>
          <a:ext cx="648171" cy="64817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7544386" y="763754"/>
        <a:ext cx="356495" cy="487749"/>
      </dsp:txXfrm>
    </dsp:sp>
    <dsp:sp modelId="{D76FC0AC-2B84-4C7F-8E41-C5A1F8BAD07C}">
      <dsp:nvSpPr>
        <dsp:cNvPr id="0" name=""/>
        <dsp:cNvSpPr/>
      </dsp:nvSpPr>
      <dsp:spPr>
        <a:xfrm>
          <a:off x="8072461" y="1942249"/>
          <a:ext cx="648171" cy="64817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8218299" y="1942249"/>
        <a:ext cx="356495" cy="487749"/>
      </dsp:txXfrm>
    </dsp:sp>
    <dsp:sp modelId="{EE201246-F476-4C50-94F4-87EA50A5C02C}">
      <dsp:nvSpPr>
        <dsp:cNvPr id="0" name=""/>
        <dsp:cNvSpPr/>
      </dsp:nvSpPr>
      <dsp:spPr>
        <a:xfrm>
          <a:off x="8736316" y="3120743"/>
          <a:ext cx="648171" cy="64817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8882154" y="3120743"/>
        <a:ext cx="356495" cy="4877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F2E46C-0949-41DB-847F-8395AE505799}">
      <dsp:nvSpPr>
        <dsp:cNvPr id="0" name=""/>
        <dsp:cNvSpPr/>
      </dsp:nvSpPr>
      <dsp:spPr>
        <a:xfrm>
          <a:off x="0" y="0"/>
          <a:ext cx="8046720" cy="82737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Modell für vorhersage von Ästhetik trainieren</a:t>
          </a:r>
          <a:endParaRPr lang="en-US" sz="20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Mit AVA Datensatz</a:t>
          </a:r>
          <a:endParaRPr lang="en-US" sz="1600" kern="1200" dirty="0"/>
        </a:p>
      </dsp:txBody>
      <dsp:txXfrm>
        <a:off x="24233" y="24233"/>
        <a:ext cx="7084006" cy="778907"/>
      </dsp:txXfrm>
    </dsp:sp>
    <dsp:sp modelId="{10F38E7F-EEE0-448E-98CE-D5F3C2F83D9D}">
      <dsp:nvSpPr>
        <dsp:cNvPr id="0" name=""/>
        <dsp:cNvSpPr/>
      </dsp:nvSpPr>
      <dsp:spPr>
        <a:xfrm>
          <a:off x="673912" y="977804"/>
          <a:ext cx="8046720" cy="82737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Eigenen Bilddatensatz mit trainiertem Modell bewerten</a:t>
          </a:r>
          <a:endParaRPr lang="en-US" sz="2000" kern="1200" dirty="0"/>
        </a:p>
      </dsp:txBody>
      <dsp:txXfrm>
        <a:off x="698145" y="1002037"/>
        <a:ext cx="6786548" cy="778907"/>
      </dsp:txXfrm>
    </dsp:sp>
    <dsp:sp modelId="{0A59657A-BEB5-415C-BAAB-479A5AC914C1}">
      <dsp:nvSpPr>
        <dsp:cNvPr id="0" name=""/>
        <dsp:cNvSpPr/>
      </dsp:nvSpPr>
      <dsp:spPr>
        <a:xfrm>
          <a:off x="1337767" y="1955609"/>
          <a:ext cx="8046720" cy="82737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Datenerhebung</a:t>
          </a:r>
          <a:endParaRPr lang="en-US" sz="20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Deutsche und Griechen</a:t>
          </a:r>
          <a:endParaRPr lang="en-US" sz="1600" kern="1200" dirty="0"/>
        </a:p>
      </dsp:txBody>
      <dsp:txXfrm>
        <a:off x="1362000" y="1979842"/>
        <a:ext cx="6796606" cy="778907"/>
      </dsp:txXfrm>
    </dsp:sp>
    <dsp:sp modelId="{A4693E2A-D046-4227-817B-5BA6E55DCE0A}">
      <dsp:nvSpPr>
        <dsp:cNvPr id="0" name=""/>
        <dsp:cNvSpPr/>
      </dsp:nvSpPr>
      <dsp:spPr>
        <a:xfrm>
          <a:off x="2011680" y="2933414"/>
          <a:ext cx="8046720" cy="82737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Ergebnisse vergleichen</a:t>
          </a:r>
          <a:endParaRPr lang="en-US" sz="2000" kern="1200" dirty="0"/>
        </a:p>
      </dsp:txBody>
      <dsp:txXfrm>
        <a:off x="2035913" y="2957647"/>
        <a:ext cx="6786548" cy="778907"/>
      </dsp:txXfrm>
    </dsp:sp>
    <dsp:sp modelId="{903C6EA4-A38B-4A18-A37E-50A195133DB5}">
      <dsp:nvSpPr>
        <dsp:cNvPr id="0" name=""/>
        <dsp:cNvSpPr/>
      </dsp:nvSpPr>
      <dsp:spPr>
        <a:xfrm>
          <a:off x="7508927" y="633692"/>
          <a:ext cx="537792" cy="53779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7629930" y="633692"/>
        <a:ext cx="295786" cy="404688"/>
      </dsp:txXfrm>
    </dsp:sp>
    <dsp:sp modelId="{8CABB6D7-4AF6-468E-B0D4-ADBDE235F43E}">
      <dsp:nvSpPr>
        <dsp:cNvPr id="0" name=""/>
        <dsp:cNvSpPr/>
      </dsp:nvSpPr>
      <dsp:spPr>
        <a:xfrm>
          <a:off x="8182840" y="1611497"/>
          <a:ext cx="537792" cy="53779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8303843" y="1611497"/>
        <a:ext cx="295786" cy="404688"/>
      </dsp:txXfrm>
    </dsp:sp>
    <dsp:sp modelId="{F2B5FEE7-EDE1-472C-A089-2C85EAA10C8F}">
      <dsp:nvSpPr>
        <dsp:cNvPr id="0" name=""/>
        <dsp:cNvSpPr/>
      </dsp:nvSpPr>
      <dsp:spPr>
        <a:xfrm>
          <a:off x="8846694" y="2589302"/>
          <a:ext cx="537792" cy="53779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8967697" y="2589302"/>
        <a:ext cx="295786" cy="4046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1282731-E9E8-42DB-848E-E1C0E15A3CBD}" type="datetime1">
              <a:rPr lang="de-DE" smtClean="0"/>
              <a:t>28.06.2021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7A54D57-1E58-41A9-BDD9-F9650DC3A9B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88755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sv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B4FEAB-BC82-450E-A887-24531929057C}" type="datetime1">
              <a:rPr lang="de-DE" noProof="0" smtClean="0"/>
              <a:pPr/>
              <a:t>28.06.2021</a:t>
            </a:fld>
            <a:endParaRPr lang="de-DE" noProof="0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5EB433F-E5C6-4E8D-82E5-3D359E2C0E58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11778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072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EB433F-E5C6-4E8D-82E5-3D359E2C0E58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0638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Ästhetik Definitionen bereit halten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EB433F-E5C6-4E8D-82E5-3D359E2C0E58}" type="slidenum">
              <a:rPr lang="de-DE" noProof="0" smtClean="0"/>
              <a:t>5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950361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Bilder müsste ich dann wohl auch mittels einer einfachen </a:t>
            </a:r>
            <a:r>
              <a:rPr lang="de-DE" dirty="0" err="1"/>
              <a:t>Labelling</a:t>
            </a:r>
            <a:r>
              <a:rPr lang="de-DE" dirty="0"/>
              <a:t> Applikation noch selbst kategorisieren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EB433F-E5C6-4E8D-82E5-3D359E2C0E58}" type="slidenum">
              <a:rPr lang="de-DE" noProof="0" smtClean="0"/>
              <a:t>6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049260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Zum</a:t>
            </a:r>
            <a:r>
              <a:rPr lang="en-US" dirty="0"/>
              <a:t> </a:t>
            </a:r>
            <a:r>
              <a:rPr lang="en-US" dirty="0" err="1"/>
              <a:t>Vergleich</a:t>
            </a:r>
            <a:r>
              <a:rPr lang="en-US" dirty="0"/>
              <a:t>: </a:t>
            </a:r>
            <a:r>
              <a:rPr lang="en-US" dirty="0" err="1"/>
              <a:t>Varianzanalyse</a:t>
            </a:r>
            <a:endParaRPr lang="en-US" dirty="0"/>
          </a:p>
          <a:p>
            <a:r>
              <a:rPr lang="en-US" dirty="0"/>
              <a:t>Falls </a:t>
            </a:r>
            <a:r>
              <a:rPr lang="en-US" dirty="0" err="1"/>
              <a:t>dann</a:t>
            </a:r>
            <a:r>
              <a:rPr lang="en-US" dirty="0"/>
              <a:t> Deutsche und </a:t>
            </a:r>
            <a:r>
              <a:rPr lang="en-US" dirty="0" err="1"/>
              <a:t>Griechen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Bewertungen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: Modell </a:t>
            </a:r>
            <a:r>
              <a:rPr lang="en-US" dirty="0" err="1"/>
              <a:t>erweitern</a:t>
            </a:r>
            <a:r>
              <a:rPr lang="en-US" dirty="0"/>
              <a:t> um </a:t>
            </a:r>
            <a:r>
              <a:rPr lang="en-US" dirty="0" err="1"/>
              <a:t>griechische</a:t>
            </a:r>
            <a:r>
              <a:rPr lang="en-US" dirty="0"/>
              <a:t> und deutsche </a:t>
            </a:r>
            <a:r>
              <a:rPr lang="en-US" dirty="0" err="1"/>
              <a:t>Bewertungen</a:t>
            </a:r>
            <a:r>
              <a:rPr lang="en-US" dirty="0"/>
              <a:t> -&gt; </a:t>
            </a:r>
            <a:r>
              <a:rPr lang="en-US" dirty="0" err="1"/>
              <a:t>Somit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deutsches</a:t>
            </a:r>
            <a:r>
              <a:rPr lang="en-US" dirty="0"/>
              <a:t> und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griechisches</a:t>
            </a:r>
            <a:r>
              <a:rPr lang="en-US" dirty="0"/>
              <a:t> Modell </a:t>
            </a:r>
            <a:r>
              <a:rPr lang="en-US" dirty="0" err="1"/>
              <a:t>trainieren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EB433F-E5C6-4E8D-82E5-3D359E2C0E58}" type="slidenum">
              <a:rPr lang="de-DE" noProof="0" smtClean="0"/>
              <a:t>7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6959599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Wenn der </a:t>
            </a:r>
            <a:r>
              <a:rPr lang="de-DE" dirty="0" err="1"/>
              <a:t>Aufwachsort</a:t>
            </a:r>
            <a:r>
              <a:rPr lang="de-DE" dirty="0"/>
              <a:t> der Versuchspersonen für die ästhetische Wahrnehmung von Sonnenuntergangsbildern eine Rolle spielt, dann sollten sich die MOS bei der Beurteilung von Bildern von Deutschen und Griechen unterscheiden.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EB433F-E5C6-4E8D-82E5-3D359E2C0E58}" type="slidenum">
              <a:rPr lang="de-DE" noProof="0" smtClean="0"/>
              <a:t>11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051068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11" name="Rechteck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399228-7FDA-434F-BCDF-857E5B8FF9EA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gesordnu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58C523-EE86-4DAF-A44C-CC94B5622FF5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5" name="Rechteck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6" name="Rechteck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10" name="Titelplatzhalt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pPr rtl="0"/>
            <a:r>
              <a:rPr lang="de-DE" noProof="0" dirty="0"/>
              <a:t>Titel hier eingeben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rtlCol="0"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>
                <a:solidFill>
                  <a:schemeClr val="tx1"/>
                </a:solidFill>
              </a:defRPr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ei Inhal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3BFB21-474F-4602-A1CA-B8B9C8C4A67B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5" name="Rechteck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6" name="Rechteck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7" name="Titelplatzhalt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942871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/>
              <a:t>TITELMASTERFORMATVORLAGE DURCH KLICKEN BEARBEITEN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1973589"/>
            <a:ext cx="5711810" cy="3941540"/>
          </a:xfrm>
        </p:spPr>
        <p:txBody>
          <a:bodyPr rtlCol="0"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14" name="Inhaltsplatzhalt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21039"/>
            <a:ext cx="4589130" cy="5603086"/>
          </a:xfrm>
          <a:solidFill>
            <a:srgbClr val="EDEFF7"/>
          </a:solidFill>
        </p:spPr>
        <p:txBody>
          <a:bodyPr rtlCol="0"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10" name="Rechteck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635001" y="603250"/>
            <a:ext cx="10921998" cy="3294019"/>
          </a:xfrm>
          <a:solidFill>
            <a:schemeClr val="bg1"/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68A4E820-8CF9-4A82-9425-3B5A491039F0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Abschnitts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4217870" y="0"/>
            <a:ext cx="3599236" cy="685799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11" name="Rechteck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C59DA9-CEFF-4837-9ED1-437BEC5E11FC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39707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13" name="Rechteck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marL="176213" indent="-176213">
              <a:buClr>
                <a:srgbClr val="191919"/>
              </a:buClr>
              <a:buSzPct val="100000"/>
              <a:buFont typeface="Century Gothic" panose="020B0502020202020204" pitchFamily="34" charset="0"/>
              <a:buChar char="◦"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 noProof="0" dirty="0"/>
              <a:t>Mastertextformat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65F4CB-387E-4498-811D-69C25C04E874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1600"/>
            </a:lvl1pPr>
          </a:lstStyle>
          <a:p>
            <a:fld id="{3A98EE3D-8CD1-4C3F-BD1C-C98C9596463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Titelplatzhalt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de-DE" noProof="0" dirty="0"/>
              <a:t>TITELMASTERFORMATVORLAGE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">
            <a:extLst>
              <a:ext uri="{FF2B5EF4-FFF2-40B4-BE49-F238E27FC236}">
                <a16:creationId xmlns:a16="http://schemas.microsoft.com/office/drawing/2014/main" id="{64248D99-2B30-464D-B9B7-4E5C3A1F3FB2}"/>
              </a:ext>
            </a:extLst>
          </p:cNvPr>
          <p:cNvSpPr/>
          <p:nvPr userDrawn="1"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16" name="Rechteck">
            <a:extLst>
              <a:ext uri="{FF2B5EF4-FFF2-40B4-BE49-F238E27FC236}">
                <a16:creationId xmlns:a16="http://schemas.microsoft.com/office/drawing/2014/main" id="{3FAFF55B-FDE6-394B-A39B-22627D8FB6E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1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1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FF3D0F-FF84-47D9-90C5-C11728471249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17" name="Titelplatzhalter 1">
            <a:extLst>
              <a:ext uri="{FF2B5EF4-FFF2-40B4-BE49-F238E27FC236}">
                <a16:creationId xmlns:a16="http://schemas.microsoft.com/office/drawing/2014/main" id="{99E345E4-E77C-484E-9FBB-E4EC71F085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42322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">
            <a:extLst>
              <a:ext uri="{FF2B5EF4-FFF2-40B4-BE49-F238E27FC236}">
                <a16:creationId xmlns:a16="http://schemas.microsoft.com/office/drawing/2014/main" id="{83ACCAC0-2C8A-CE43-8C55-22BB53C73920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10" name="Rechteck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D542CD-C037-4D1B-BF36-1FF29F90A4F6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14" name="Titelplatzhalter 1">
            <a:extLst>
              <a:ext uri="{FF2B5EF4-FFF2-40B4-BE49-F238E27FC236}">
                <a16:creationId xmlns:a16="http://schemas.microsoft.com/office/drawing/2014/main" id="{D4076461-FF7A-8843-B7F9-D041F3FB22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de-DE" noProof="0" dirty="0"/>
              <a:t>TITELMASTERFORMATVORLAGE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020399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10" name="Rechteck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03FB4D-9EEC-4C8E-B487-F3E0C1B2D291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19" name="Bildplatzhalt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193086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0" name="Bildplatzhalt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193086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1" name="Bildplatzhalt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193086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2" name="Textplatzhalt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 dirty="0"/>
              <a:t>Namen hier einfügen</a:t>
            </a:r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 dirty="0"/>
              <a:t>Namen hier einfügen</a:t>
            </a:r>
          </a:p>
        </p:txBody>
      </p:sp>
      <p:sp>
        <p:nvSpPr>
          <p:cNvPr id="24" name="Textplatzhalt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 dirty="0"/>
              <a:t>Namen hier einfügen</a:t>
            </a:r>
          </a:p>
        </p:txBody>
      </p:sp>
      <p:sp>
        <p:nvSpPr>
          <p:cNvPr id="25" name="Titelplatzhalt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de-DE" noProof="0" dirty="0"/>
              <a:t>TITELMASTERFORMATVORLAGE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82D89F-A11B-4389-BB2A-E3AFC3A70D29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7229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und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C52982-9C3A-4B75-913A-B8F23C3F269C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5" name="Rechteck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6" name="Rechteck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10" name="Bildplatzhalt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rtlCol="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1" name="Titelplatzhalt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5754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de-DE" noProof="0" dirty="0"/>
              <a:t>Titel hier eingeben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754" y="2281657"/>
            <a:ext cx="4157296" cy="3633471"/>
          </a:xfrm>
        </p:spPr>
        <p:txBody>
          <a:bodyPr rtlCol="0"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gebo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E02674-CB53-4B0D-9DA2-A951DF599521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5" name="Rechteck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6" name="Rechteck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elplatzhalt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pPr rtl="0"/>
            <a:r>
              <a:rPr lang="de-DE" noProof="0" dirty="0"/>
              <a:t>Titel hier eingeben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rtlCol="0"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 rtl="0"/>
            <a:r>
              <a:rPr lang="de-DE" noProof="0" dirty="0"/>
              <a:t>Angebot hier einfügen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de-DE" sz="1600" noProof="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43184DB1-BFBD-4A3B-A5BA-2010AD851144}" type="datetime1">
              <a:rPr lang="de-DE" noProof="0" smtClean="0"/>
              <a:t>28.06.2021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3" r:id="rId2"/>
    <p:sldLayoutId id="2147483675" r:id="rId3"/>
    <p:sldLayoutId id="2147483684" r:id="rId4"/>
    <p:sldLayoutId id="2147483678" r:id="rId5"/>
    <p:sldLayoutId id="2147483688" r:id="rId6"/>
    <p:sldLayoutId id="2147483679" r:id="rId7"/>
    <p:sldLayoutId id="2147483692" r:id="rId8"/>
    <p:sldLayoutId id="2147483691" r:id="rId9"/>
    <p:sldLayoutId id="2147483690" r:id="rId10"/>
    <p:sldLayoutId id="2147483689" r:id="rId11"/>
    <p:sldLayoutId id="2147483683" r:id="rId12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hyperlink" Target="https://search.creativecommons.org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e-DE" sz="6500" dirty="0"/>
              <a:t>Bachelorarbeit Ästhetische </a:t>
            </a:r>
            <a:r>
              <a:rPr lang="de-DE" sz="6500" dirty="0" err="1"/>
              <a:t>wahrnehmung</a:t>
            </a:r>
            <a:endParaRPr lang="de-DE" sz="6500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/>
              <a:t>Christian wohlhaupt</a:t>
            </a:r>
          </a:p>
          <a:p>
            <a:pPr rtl="0"/>
            <a:r>
              <a:rPr lang="de-DE" dirty="0"/>
              <a:t>Betreut von: Prof. Dr. Marianne Maertens</a:t>
            </a:r>
          </a:p>
        </p:txBody>
      </p:sp>
    </p:spTree>
    <p:extLst>
      <p:ext uri="{BB962C8B-B14F-4D97-AF65-F5344CB8AC3E}">
        <p14:creationId xmlns:p14="http://schemas.microsoft.com/office/powerpoint/2010/main" val="183336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77AC58F-CEFD-48EA-A903-3E0E14E91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10358"/>
            <a:ext cx="10058400" cy="3760891"/>
          </a:xfrm>
        </p:spPr>
        <p:txBody>
          <a:bodyPr/>
          <a:lstStyle/>
          <a:p>
            <a:r>
              <a:rPr lang="de-DE" dirty="0"/>
              <a:t>Eigenes Bildmaterial und aus </a:t>
            </a:r>
            <a:r>
              <a:rPr lang="de-DE" dirty="0">
                <a:hlinkClick r:id="rId2"/>
              </a:rPr>
              <a:t>creativecommons.org</a:t>
            </a:r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E46860B-4BCE-4890-ADD2-FAA4EB8B7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Stimuli - Beispielbilder</a:t>
            </a:r>
            <a:endParaRPr lang="en-US" dirty="0"/>
          </a:p>
        </p:txBody>
      </p:sp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302D145A-9906-41F1-BA30-225605205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de-DE" noProof="0" smtClean="0"/>
              <a:t>10</a:t>
            </a:fld>
            <a:endParaRPr lang="de-DE" noProof="0" dirty="0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51A4AC34-23AD-49EF-8ADD-23BA43C3191C}"/>
              </a:ext>
            </a:extLst>
          </p:cNvPr>
          <p:cNvGrpSpPr/>
          <p:nvPr/>
        </p:nvGrpSpPr>
        <p:grpSpPr>
          <a:xfrm>
            <a:off x="682277" y="2068350"/>
            <a:ext cx="3483864" cy="2322614"/>
            <a:chOff x="682277" y="2068350"/>
            <a:chExt cx="3483864" cy="2322614"/>
          </a:xfrm>
        </p:grpSpPr>
        <p:pic>
          <p:nvPicPr>
            <p:cNvPr id="5" name="Grafik 4" descr="Ein Bild, das draußen, Himmel, Wasser, Sonnenuntergang enthält.&#10;&#10;Automatisch generierte Beschreibung">
              <a:extLst>
                <a:ext uri="{FF2B5EF4-FFF2-40B4-BE49-F238E27FC236}">
                  <a16:creationId xmlns:a16="http://schemas.microsoft.com/office/drawing/2014/main" id="{CAF88BA0-8E24-47EA-A209-6FA403EF1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2277" y="2068388"/>
              <a:ext cx="3483864" cy="2322576"/>
            </a:xfrm>
            <a:prstGeom prst="rect">
              <a:avLst/>
            </a:prstGeom>
          </p:spPr>
        </p:pic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0ED410ED-9509-4009-921B-8D202479B760}"/>
                </a:ext>
              </a:extLst>
            </p:cNvPr>
            <p:cNvSpPr txBox="1"/>
            <p:nvPr/>
          </p:nvSpPr>
          <p:spPr>
            <a:xfrm>
              <a:off x="682277" y="2068350"/>
              <a:ext cx="33186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beach – </a:t>
              </a:r>
              <a:r>
                <a:rPr lang="en-US" sz="1400" b="1" dirty="0" err="1"/>
                <a:t>invisiblesun</a:t>
              </a:r>
              <a:r>
                <a:rPr lang="en-US" sz="1400" b="1" dirty="0"/>
                <a:t> – </a:t>
              </a:r>
              <a:r>
                <a:rPr lang="en-US" sz="1400" b="1" dirty="0" err="1"/>
                <a:t>noclouds</a:t>
              </a:r>
              <a:r>
                <a:rPr lang="en-US" sz="1400" b="1" dirty="0"/>
                <a:t> (10)</a:t>
              </a:r>
            </a:p>
          </p:txBody>
        </p:sp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545AC4A5-6F2E-455A-96F1-A4BC0128FBE2}"/>
              </a:ext>
            </a:extLst>
          </p:cNvPr>
          <p:cNvGrpSpPr/>
          <p:nvPr/>
        </p:nvGrpSpPr>
        <p:grpSpPr>
          <a:xfrm>
            <a:off x="4322712" y="2068350"/>
            <a:ext cx="3483864" cy="1693583"/>
            <a:chOff x="4322712" y="2068350"/>
            <a:chExt cx="3483864" cy="1693583"/>
          </a:xfrm>
        </p:grpSpPr>
        <p:pic>
          <p:nvPicPr>
            <p:cNvPr id="8" name="Grafik 7" descr="Ein Bild, das draußen, Himmel, Wasser, Natur enthält.&#10;&#10;Automatisch generierte Beschreibung">
              <a:extLst>
                <a:ext uri="{FF2B5EF4-FFF2-40B4-BE49-F238E27FC236}">
                  <a16:creationId xmlns:a16="http://schemas.microsoft.com/office/drawing/2014/main" id="{AC686769-FE45-4DF9-A336-C01A8FDD7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22712" y="2068388"/>
              <a:ext cx="3483864" cy="1693545"/>
            </a:xfrm>
            <a:prstGeom prst="rect">
              <a:avLst/>
            </a:prstGeom>
          </p:spPr>
        </p:pic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81A9A1F3-F904-4B37-B53F-5E214625961C}"/>
                </a:ext>
              </a:extLst>
            </p:cNvPr>
            <p:cNvSpPr txBox="1"/>
            <p:nvPr/>
          </p:nvSpPr>
          <p:spPr>
            <a:xfrm>
              <a:off x="4398414" y="2068350"/>
              <a:ext cx="32429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beach – </a:t>
              </a:r>
              <a:r>
                <a:rPr lang="en-US" sz="1400" b="1" dirty="0" err="1"/>
                <a:t>visiblesun</a:t>
              </a:r>
              <a:r>
                <a:rPr lang="en-US" sz="1400" b="1" dirty="0"/>
                <a:t> – </a:t>
              </a:r>
              <a:r>
                <a:rPr lang="en-US" sz="1400" b="1" dirty="0" err="1"/>
                <a:t>noclouds</a:t>
              </a:r>
              <a:r>
                <a:rPr lang="en-US" sz="1400" b="1" dirty="0"/>
                <a:t> (33)</a:t>
              </a:r>
            </a:p>
          </p:txBody>
        </p:sp>
      </p:grp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15F378A-94C2-4AAB-9676-3BD163E70E7D}"/>
              </a:ext>
            </a:extLst>
          </p:cNvPr>
          <p:cNvGrpSpPr/>
          <p:nvPr/>
        </p:nvGrpSpPr>
        <p:grpSpPr>
          <a:xfrm>
            <a:off x="7908925" y="2068350"/>
            <a:ext cx="3613787" cy="1693545"/>
            <a:chOff x="7908925" y="2068350"/>
            <a:chExt cx="3613787" cy="1693545"/>
          </a:xfrm>
        </p:grpSpPr>
        <p:pic>
          <p:nvPicPr>
            <p:cNvPr id="28" name="Grafik 27" descr="Ein Bild, das Himmel, draußen, Natur, Sonnenuntergang enthält.&#10;&#10;Automatisch generierte Beschreibung">
              <a:extLst>
                <a:ext uri="{FF2B5EF4-FFF2-40B4-BE49-F238E27FC236}">
                  <a16:creationId xmlns:a16="http://schemas.microsoft.com/office/drawing/2014/main" id="{AF5EAB53-B1B0-4ECD-A41C-0AC97F27D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63147" y="2068350"/>
              <a:ext cx="3483864" cy="1693545"/>
            </a:xfrm>
            <a:prstGeom prst="rect">
              <a:avLst/>
            </a:prstGeom>
          </p:spPr>
        </p:pic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3D04F75F-7CD6-4089-B094-592313B29C1A}"/>
                </a:ext>
              </a:extLst>
            </p:cNvPr>
            <p:cNvSpPr txBox="1"/>
            <p:nvPr/>
          </p:nvSpPr>
          <p:spPr>
            <a:xfrm>
              <a:off x="7908925" y="2074903"/>
              <a:ext cx="36137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landscape – </a:t>
              </a:r>
              <a:r>
                <a:rPr lang="en-US" sz="1400" b="1" dirty="0" err="1"/>
                <a:t>visiblesun</a:t>
              </a:r>
              <a:r>
                <a:rPr lang="en-US" sz="1400" b="1" dirty="0"/>
                <a:t> – </a:t>
              </a:r>
              <a:r>
                <a:rPr lang="en-US" sz="1400" b="1" dirty="0" err="1"/>
                <a:t>yesclouds</a:t>
              </a:r>
              <a:r>
                <a:rPr lang="en-US" sz="1400" b="1" dirty="0"/>
                <a:t> (33)</a:t>
              </a: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6FECCDFD-84D7-4240-AEEF-F8C1DB9E3413}"/>
              </a:ext>
            </a:extLst>
          </p:cNvPr>
          <p:cNvGrpSpPr/>
          <p:nvPr/>
        </p:nvGrpSpPr>
        <p:grpSpPr>
          <a:xfrm>
            <a:off x="7908925" y="3801847"/>
            <a:ext cx="3613787" cy="2375362"/>
            <a:chOff x="7908925" y="3801847"/>
            <a:chExt cx="3613787" cy="2375362"/>
          </a:xfrm>
        </p:grpSpPr>
        <p:pic>
          <p:nvPicPr>
            <p:cNvPr id="30" name="Grafik 29" descr="Ein Bild, das Baum, draußen, Schnee, Küste enthält.&#10;&#10;Automatisch generierte Beschreibung">
              <a:extLst>
                <a:ext uri="{FF2B5EF4-FFF2-40B4-BE49-F238E27FC236}">
                  <a16:creationId xmlns:a16="http://schemas.microsoft.com/office/drawing/2014/main" id="{E9A482DB-285E-4F4E-9D98-2D38DF8863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963147" y="3801847"/>
              <a:ext cx="3483864" cy="2375362"/>
            </a:xfrm>
            <a:prstGeom prst="rect">
              <a:avLst/>
            </a:prstGeom>
          </p:spPr>
        </p:pic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02154031-8F20-44AB-904E-A12C3F94844A}"/>
                </a:ext>
              </a:extLst>
            </p:cNvPr>
            <p:cNvSpPr txBox="1"/>
            <p:nvPr/>
          </p:nvSpPr>
          <p:spPr>
            <a:xfrm>
              <a:off x="7908925" y="5829241"/>
              <a:ext cx="36137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landscape – </a:t>
              </a:r>
              <a:r>
                <a:rPr lang="en-US" sz="1400" b="1" dirty="0" err="1"/>
                <a:t>visiblesun</a:t>
              </a:r>
              <a:r>
                <a:rPr lang="en-US" sz="1400" b="1" dirty="0"/>
                <a:t> – </a:t>
              </a:r>
              <a:r>
                <a:rPr lang="en-US" sz="1400" b="1" dirty="0" err="1"/>
                <a:t>noclouds</a:t>
              </a:r>
              <a:r>
                <a:rPr lang="en-US" sz="1400" b="1" dirty="0"/>
                <a:t> (12)</a:t>
              </a:r>
            </a:p>
          </p:txBody>
        </p:sp>
      </p:grp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FEB31E62-267F-4561-ABEE-5CFCFA8F3885}"/>
              </a:ext>
            </a:extLst>
          </p:cNvPr>
          <p:cNvGrpSpPr/>
          <p:nvPr/>
        </p:nvGrpSpPr>
        <p:grpSpPr>
          <a:xfrm>
            <a:off x="4257674" y="3854633"/>
            <a:ext cx="4285961" cy="2322576"/>
            <a:chOff x="4257674" y="3854633"/>
            <a:chExt cx="4285961" cy="2322576"/>
          </a:xfrm>
        </p:grpSpPr>
        <p:pic>
          <p:nvPicPr>
            <p:cNvPr id="16" name="Grafik 15" descr="Ein Bild, das Himmel, Sonnenuntergang, draußen, Natur enthält.&#10;&#10;Automatisch generierte Beschreibung">
              <a:extLst>
                <a:ext uri="{FF2B5EF4-FFF2-40B4-BE49-F238E27FC236}">
                  <a16:creationId xmlns:a16="http://schemas.microsoft.com/office/drawing/2014/main" id="{140C73E8-B427-4A05-A5F6-155DED5F6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22712" y="3854633"/>
              <a:ext cx="3483864" cy="2322576"/>
            </a:xfrm>
            <a:prstGeom prst="rect">
              <a:avLst/>
            </a:prstGeom>
          </p:spPr>
        </p:pic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41960005-963D-4E4B-ACB1-F174F6543AC0}"/>
                </a:ext>
              </a:extLst>
            </p:cNvPr>
            <p:cNvSpPr txBox="1"/>
            <p:nvPr/>
          </p:nvSpPr>
          <p:spPr>
            <a:xfrm>
              <a:off x="4257674" y="3857135"/>
              <a:ext cx="42859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70" b="1" dirty="0"/>
                <a:t>landscape – </a:t>
              </a:r>
              <a:r>
                <a:rPr lang="en-US" sz="1370" b="1" dirty="0" err="1"/>
                <a:t>invisiblesun</a:t>
              </a:r>
              <a:r>
                <a:rPr lang="en-US" sz="1370" b="1" dirty="0"/>
                <a:t> – </a:t>
              </a:r>
              <a:r>
                <a:rPr lang="en-US" sz="1370" b="1" dirty="0" err="1"/>
                <a:t>yesclouds</a:t>
              </a:r>
              <a:r>
                <a:rPr lang="en-US" sz="1370" b="1" dirty="0"/>
                <a:t> (66)</a:t>
              </a:r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73991076-DB2B-4318-852D-826C10070AD3}"/>
              </a:ext>
            </a:extLst>
          </p:cNvPr>
          <p:cNvGrpSpPr/>
          <p:nvPr/>
        </p:nvGrpSpPr>
        <p:grpSpPr>
          <a:xfrm>
            <a:off x="682277" y="4482619"/>
            <a:ext cx="3486014" cy="1694590"/>
            <a:chOff x="682277" y="4482619"/>
            <a:chExt cx="3486014" cy="1694590"/>
          </a:xfrm>
        </p:grpSpPr>
        <p:pic>
          <p:nvPicPr>
            <p:cNvPr id="21" name="Grafik 20" descr="Ein Bild, das draußen, Himmel, Natur, Sonnenuntergang enthält.&#10;&#10;Automatisch generierte Beschreibung">
              <a:extLst>
                <a:ext uri="{FF2B5EF4-FFF2-40B4-BE49-F238E27FC236}">
                  <a16:creationId xmlns:a16="http://schemas.microsoft.com/office/drawing/2014/main" id="{21CA41F2-F061-4DD7-A7D2-3B156A94DCC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2277" y="4482619"/>
              <a:ext cx="3486014" cy="1694590"/>
            </a:xfrm>
            <a:prstGeom prst="rect">
              <a:avLst/>
            </a:prstGeom>
          </p:spPr>
        </p:pic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370EEA59-95A0-4874-813A-3DF1BB4366F5}"/>
                </a:ext>
              </a:extLst>
            </p:cNvPr>
            <p:cNvSpPr txBox="1"/>
            <p:nvPr/>
          </p:nvSpPr>
          <p:spPr>
            <a:xfrm>
              <a:off x="744989" y="4541217"/>
              <a:ext cx="34211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beach – </a:t>
              </a:r>
              <a:r>
                <a:rPr lang="en-US" sz="1400" b="1" dirty="0" err="1"/>
                <a:t>invisiblesun</a:t>
              </a:r>
              <a:r>
                <a:rPr lang="en-US" sz="1400" b="1" dirty="0"/>
                <a:t> – </a:t>
              </a:r>
              <a:r>
                <a:rPr lang="en-US" sz="1400" b="1" dirty="0" err="1"/>
                <a:t>yesclouds</a:t>
              </a:r>
              <a:r>
                <a:rPr lang="en-US" sz="1400" b="1" dirty="0"/>
                <a:t> (64)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150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B05C1080-E9D5-4A6F-9629-F5DA0007E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00981"/>
            <a:ext cx="10058400" cy="4168111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Wenn der </a:t>
            </a:r>
            <a:r>
              <a:rPr lang="de-DE" b="1" dirty="0" err="1"/>
              <a:t>Aufwachsort</a:t>
            </a:r>
            <a:r>
              <a:rPr lang="de-DE" dirty="0"/>
              <a:t> der Versuchspersonen für die ästhetische Wahrnehmung von Sonnenuntergangsbildern eine Rolle spielt, dann sollten sich die </a:t>
            </a:r>
            <a:r>
              <a:rPr lang="de-DE" b="1" dirty="0"/>
              <a:t>MOS</a:t>
            </a:r>
            <a:r>
              <a:rPr lang="de-DE" dirty="0"/>
              <a:t> bei der Beurteilung von Bildern von </a:t>
            </a:r>
            <a:r>
              <a:rPr lang="de-DE" b="1" dirty="0"/>
              <a:t>Deutschen und Griechen unterscheiden</a:t>
            </a:r>
            <a:r>
              <a:rPr lang="de-DE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Wenn die </a:t>
            </a:r>
            <a:r>
              <a:rPr lang="de-DE" b="1" dirty="0"/>
              <a:t>Präsenz von Wolken </a:t>
            </a:r>
            <a:r>
              <a:rPr lang="de-DE" dirty="0"/>
              <a:t>auf Sonnenuntergangsbildern für die ästhetische Wahrnehmung solcher Bilder eine Rolle spielt, dann sollten die </a:t>
            </a:r>
            <a:r>
              <a:rPr lang="de-DE" b="1" dirty="0"/>
              <a:t>MOS</a:t>
            </a:r>
            <a:r>
              <a:rPr lang="de-DE" dirty="0"/>
              <a:t> von </a:t>
            </a:r>
            <a:r>
              <a:rPr lang="de-DE" b="1" dirty="0"/>
              <a:t>Bildern mit Wolken </a:t>
            </a:r>
            <a:r>
              <a:rPr lang="de-DE" dirty="0"/>
              <a:t>nach der Beurteilung von Versuchspersonen </a:t>
            </a:r>
            <a:r>
              <a:rPr lang="de-DE" b="1" dirty="0"/>
              <a:t>höher </a:t>
            </a:r>
            <a:r>
              <a:rPr lang="de-DE" dirty="0"/>
              <a:t>sein, </a:t>
            </a:r>
            <a:r>
              <a:rPr lang="de-DE" b="1" dirty="0"/>
              <a:t>als </a:t>
            </a:r>
            <a:r>
              <a:rPr lang="de-DE" dirty="0"/>
              <a:t>bei Bildern </a:t>
            </a:r>
            <a:r>
              <a:rPr lang="de-DE" b="1" dirty="0"/>
              <a:t>ohne Wolken</a:t>
            </a:r>
            <a:r>
              <a:rPr lang="de-DE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Wenn die </a:t>
            </a:r>
            <a:r>
              <a:rPr lang="de-DE" b="1" dirty="0"/>
              <a:t>Präsenz von Stränden oder Meeren </a:t>
            </a:r>
            <a:r>
              <a:rPr lang="de-DE" dirty="0"/>
              <a:t>auf Sonnenuntergangsbildern für die ästhetische Wahrnehmung solcher Bilder eine Rolle spielt, dann sollten die </a:t>
            </a:r>
            <a:r>
              <a:rPr lang="de-DE" b="1" dirty="0"/>
              <a:t>MOS </a:t>
            </a:r>
            <a:r>
              <a:rPr lang="de-DE" dirty="0"/>
              <a:t>von </a:t>
            </a:r>
            <a:r>
              <a:rPr lang="de-DE" b="1" dirty="0"/>
              <a:t>Bildern mit Strand oder Meer </a:t>
            </a:r>
            <a:r>
              <a:rPr lang="de-DE" dirty="0"/>
              <a:t>nach der Beurteilung von Versuchspersonen </a:t>
            </a:r>
            <a:r>
              <a:rPr lang="de-DE" b="1" dirty="0"/>
              <a:t>höher </a:t>
            </a:r>
            <a:r>
              <a:rPr lang="de-DE" dirty="0"/>
              <a:t>sein, </a:t>
            </a:r>
            <a:r>
              <a:rPr lang="de-DE" b="1" dirty="0"/>
              <a:t>als</a:t>
            </a:r>
            <a:r>
              <a:rPr lang="de-DE" dirty="0"/>
              <a:t> bei Bildern </a:t>
            </a:r>
            <a:r>
              <a:rPr lang="de-DE" b="1" dirty="0"/>
              <a:t>ohne Strand oder Meer</a:t>
            </a:r>
            <a:r>
              <a:rPr lang="de-DE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Wenn der </a:t>
            </a:r>
            <a:r>
              <a:rPr lang="de-DE" b="1" dirty="0" err="1"/>
              <a:t>Aufwachsort</a:t>
            </a:r>
            <a:r>
              <a:rPr lang="de-DE" b="1" dirty="0"/>
              <a:t> </a:t>
            </a:r>
            <a:r>
              <a:rPr lang="de-DE" dirty="0"/>
              <a:t>der Versuchspersonen </a:t>
            </a:r>
            <a:r>
              <a:rPr lang="de-DE" b="1" dirty="0"/>
              <a:t>und </a:t>
            </a:r>
            <a:r>
              <a:rPr lang="de-DE" dirty="0"/>
              <a:t>die </a:t>
            </a:r>
            <a:r>
              <a:rPr lang="de-DE" b="1" dirty="0"/>
              <a:t>Präsenz von Landschaften </a:t>
            </a:r>
            <a:r>
              <a:rPr lang="de-DE" dirty="0"/>
              <a:t>auf Sonnenuntergangsbildern für die ästhetische Wahrnehmung solcher Bilder eine Rolle spielen, dann sollten die </a:t>
            </a:r>
            <a:r>
              <a:rPr lang="de-DE" b="1" dirty="0"/>
              <a:t>MOS</a:t>
            </a:r>
            <a:r>
              <a:rPr lang="de-DE" dirty="0"/>
              <a:t> von </a:t>
            </a:r>
            <a:r>
              <a:rPr lang="de-DE" b="1" dirty="0"/>
              <a:t>Bildern mit Landschaft </a:t>
            </a:r>
            <a:r>
              <a:rPr lang="de-DE" dirty="0"/>
              <a:t>bei der Beurteilung von </a:t>
            </a:r>
            <a:r>
              <a:rPr lang="de-DE" b="1" dirty="0"/>
              <a:t>Deutschen höher </a:t>
            </a:r>
            <a:r>
              <a:rPr lang="de-DE" dirty="0"/>
              <a:t>sein, </a:t>
            </a:r>
            <a:r>
              <a:rPr lang="de-DE" b="1" dirty="0"/>
              <a:t>als</a:t>
            </a:r>
            <a:r>
              <a:rPr lang="de-DE" dirty="0"/>
              <a:t> bei der Beurteilung von </a:t>
            </a:r>
            <a:r>
              <a:rPr lang="de-DE" b="1" dirty="0"/>
              <a:t>Griechen</a:t>
            </a:r>
            <a:r>
              <a:rPr lang="de-DE" dirty="0"/>
              <a:t>.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A78C431-CFE6-4755-9E3F-84E2429E6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Mögliche Ergebnisse / Hypothesen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CB00D64-7350-44A7-875B-C541E54B2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de-DE" noProof="0" smtClean="0"/>
              <a:t>11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4694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2A71B0-7FD7-4A2A-A8D5-597DF3B2F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6975" y="2812468"/>
            <a:ext cx="5038049" cy="1233063"/>
          </a:xfrm>
        </p:spPr>
        <p:txBody>
          <a:bodyPr/>
          <a:lstStyle/>
          <a:p>
            <a:pPr algn="ctr"/>
            <a:r>
              <a:rPr lang="de-DE" dirty="0"/>
              <a:t>fragen?</a:t>
            </a:r>
            <a:endParaRPr lang="en-US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3EC07C5-3ED1-42CD-9872-05CFBFB024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7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5EBBE821-8403-4ACA-B3BB-0579E18958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7197619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94CFDB54-75DF-4139-AEBD-5325ACB8A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Methode - Ablaufdiagramm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64B129A-0FD1-41EC-98DD-0A1A034D3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de-DE" noProof="0" smtClean="0"/>
              <a:t>13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5950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>
                <a:solidFill>
                  <a:schemeClr val="tx1"/>
                </a:solidFill>
              </a:rPr>
              <a:t>GLIEDERUNG</a:t>
            </a:r>
          </a:p>
        </p:txBody>
      </p:sp>
      <p:sp>
        <p:nvSpPr>
          <p:cNvPr id="17" name="Inhaltsplatzhalt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de-DE" dirty="0"/>
              <a:t>Wissenschaftliche Fragestellung</a:t>
            </a:r>
          </a:p>
          <a:p>
            <a:pPr rtl="0"/>
            <a:r>
              <a:rPr lang="de-DE" dirty="0"/>
              <a:t>Anwendung</a:t>
            </a:r>
          </a:p>
          <a:p>
            <a:pPr rtl="0"/>
            <a:r>
              <a:rPr lang="de-DE" dirty="0"/>
              <a:t>Was ist Ästhetik?</a:t>
            </a:r>
          </a:p>
          <a:p>
            <a:pPr rtl="0"/>
            <a:r>
              <a:rPr lang="de-DE" dirty="0"/>
              <a:t>Variablen und Versuchsbedingungen</a:t>
            </a:r>
          </a:p>
          <a:p>
            <a:pPr rtl="0"/>
            <a:r>
              <a:rPr lang="de-DE" dirty="0"/>
              <a:t>Methode</a:t>
            </a:r>
          </a:p>
          <a:p>
            <a:pPr rtl="0"/>
            <a:r>
              <a:rPr lang="de-DE" dirty="0"/>
              <a:t>Bildkategorien</a:t>
            </a:r>
          </a:p>
          <a:p>
            <a:pPr rtl="0"/>
            <a:r>
              <a:rPr lang="de-DE" dirty="0"/>
              <a:t>Stimuli - Beispielbilder</a:t>
            </a:r>
          </a:p>
          <a:p>
            <a:pPr rtl="0"/>
            <a:r>
              <a:rPr lang="de-DE" dirty="0"/>
              <a:t>Mögliche Ergebnisse / Hypothesen</a:t>
            </a:r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BDCF0E83-A465-4CE3-9D1E-C0F56766D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Gibt es Unterschiede im ästhetischen Empfinden für Bilder von Sonnenuntergängen zwischen Personen die in unterschiedlichen geografischen Standorten aufgewachsen sind?</a:t>
            </a:r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FE36615-2292-4492-A35C-3EA6E9317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Wissenschaftliche </a:t>
            </a:r>
            <a:r>
              <a:rPr lang="de-DE" dirty="0" err="1"/>
              <a:t>fragestellung</a:t>
            </a:r>
            <a:endParaRPr lang="en-US" dirty="0"/>
          </a:p>
        </p:txBody>
      </p:sp>
      <p:pic>
        <p:nvPicPr>
          <p:cNvPr id="5" name="Grafik 4" descr="Erdkugel: Afrika und Europa mit einfarbiger Füllung">
            <a:extLst>
              <a:ext uri="{FF2B5EF4-FFF2-40B4-BE49-F238E27FC236}">
                <a16:creationId xmlns:a16="http://schemas.microsoft.com/office/drawing/2014/main" id="{A99DD80D-145F-454A-91AC-725F9C139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81460" y="3218774"/>
            <a:ext cx="2609463" cy="2609463"/>
          </a:xfrm>
          <a:prstGeom prst="rect">
            <a:avLst/>
          </a:prstGeom>
        </p:spPr>
      </p:pic>
      <p:pic>
        <p:nvPicPr>
          <p:cNvPr id="7" name="Grafik 6" descr="Markierung mit einfarbiger Füllung">
            <a:extLst>
              <a:ext uri="{FF2B5EF4-FFF2-40B4-BE49-F238E27FC236}">
                <a16:creationId xmlns:a16="http://schemas.microsoft.com/office/drawing/2014/main" id="{43ED18C1-F227-4D53-8A58-02FFC7CE6B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3843710" y="3642734"/>
            <a:ext cx="518040" cy="518040"/>
          </a:xfrm>
          <a:prstGeom prst="rect">
            <a:avLst/>
          </a:prstGeom>
        </p:spPr>
      </p:pic>
      <p:pic>
        <p:nvPicPr>
          <p:cNvPr id="8" name="Grafik 7" descr="Markierung mit einfarbiger Füllung">
            <a:extLst>
              <a:ext uri="{FF2B5EF4-FFF2-40B4-BE49-F238E27FC236}">
                <a16:creationId xmlns:a16="http://schemas.microsoft.com/office/drawing/2014/main" id="{A42392E4-E626-407D-BF7A-58116D2242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75154" y="3995364"/>
            <a:ext cx="518040" cy="51804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A28CD3B-C91D-43B2-A393-582E51BF22F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7674237" y="2877151"/>
            <a:ext cx="1836302" cy="130071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50F76823-DDFB-48EA-B133-A94E6BBC026D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7674237" y="4491866"/>
            <a:ext cx="1836302" cy="1377226"/>
          </a:xfrm>
          <a:prstGeom prst="rect">
            <a:avLst/>
          </a:prstGeom>
        </p:spPr>
      </p:pic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DA7F2C9-466C-4671-B9F4-7305E44ACA7B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4102730" y="3527508"/>
            <a:ext cx="3571507" cy="31498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053AEA12-E77C-4EA6-BAD5-AA9A5D0785C3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4102730" y="3842488"/>
            <a:ext cx="3571507" cy="133799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647B98E7-A914-4498-A091-13B76C966F89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3634174" y="3527508"/>
            <a:ext cx="4040063" cy="64422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B3CEA8EF-BC39-483B-BB6A-35B03CE158F4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634174" y="4186146"/>
            <a:ext cx="4040063" cy="99433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47" name="Foliennummernplatzhalter 46">
            <a:extLst>
              <a:ext uri="{FF2B5EF4-FFF2-40B4-BE49-F238E27FC236}">
                <a16:creationId xmlns:a16="http://schemas.microsoft.com/office/drawing/2014/main" id="{E0A59014-50BE-432C-9530-3CF9944BB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de-DE" noProof="0" smtClean="0"/>
              <a:t>3</a:t>
            </a:fld>
            <a:endParaRPr lang="de-DE" noProof="0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E949F44B-3E82-4CB3-8033-88D276D5FA9E}"/>
              </a:ext>
            </a:extLst>
          </p:cNvPr>
          <p:cNvSpPr/>
          <p:nvPr/>
        </p:nvSpPr>
        <p:spPr>
          <a:xfrm>
            <a:off x="4287017" y="3326402"/>
            <a:ext cx="166744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9/10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5DDE9B8C-6C34-4326-9F4C-E7522F32B4A6}"/>
              </a:ext>
            </a:extLst>
          </p:cNvPr>
          <p:cNvSpPr/>
          <p:nvPr/>
        </p:nvSpPr>
        <p:spPr>
          <a:xfrm>
            <a:off x="5479009" y="4165694"/>
            <a:ext cx="95090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8/10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2">
                  <a:lumMod val="5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F20227A-3138-472D-BFA4-DA61F4AFD447}"/>
              </a:ext>
            </a:extLst>
          </p:cNvPr>
          <p:cNvSpPr/>
          <p:nvPr/>
        </p:nvSpPr>
        <p:spPr>
          <a:xfrm>
            <a:off x="4764900" y="3656798"/>
            <a:ext cx="95090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8</a:t>
            </a:r>
            <a:r>
              <a:rPr lang="de-DE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/10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7030A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EF03DB30-EC33-4952-B9A0-CAB01D113F28}"/>
              </a:ext>
            </a:extLst>
          </p:cNvPr>
          <p:cNvSpPr/>
          <p:nvPr/>
        </p:nvSpPr>
        <p:spPr>
          <a:xfrm>
            <a:off x="4645287" y="4283178"/>
            <a:ext cx="95090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3/10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7030A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7438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9" grpId="0"/>
      <p:bldP spid="27" grpId="0"/>
      <p:bldP spid="28" grpId="0"/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02D9B3D-F713-4C5F-9FBF-E694F8D5F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806928"/>
          </a:xfrm>
        </p:spPr>
        <p:txBody>
          <a:bodyPr>
            <a:normAutofit/>
          </a:bodyPr>
          <a:lstStyle/>
          <a:p>
            <a:r>
              <a:rPr lang="de-DE" dirty="0"/>
              <a:t>Marketing</a:t>
            </a:r>
          </a:p>
          <a:p>
            <a:pPr lvl="1"/>
            <a:r>
              <a:rPr lang="de-DE" dirty="0"/>
              <a:t>Hotelwebseiten</a:t>
            </a:r>
          </a:p>
          <a:p>
            <a:pPr lvl="1"/>
            <a:r>
              <a:rPr lang="de-DE" dirty="0"/>
              <a:t>Reiseziel Promotion</a:t>
            </a:r>
          </a:p>
          <a:p>
            <a:r>
              <a:rPr lang="de-DE" dirty="0"/>
              <a:t>Welche Bilder sind am Besten für Werbung geeignet?</a:t>
            </a:r>
          </a:p>
          <a:p>
            <a:r>
              <a:rPr lang="de-DE" dirty="0"/>
              <a:t>Regionsspezifische Werbung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805DEA-EB07-4777-884C-947F047F3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FE16D05-6E2B-4F77-B9B8-7157CDBC9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Anwendung</a:t>
            </a:r>
            <a:endParaRPr lang="en-US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9D8855B5-9758-4D4C-8DBD-7CB66977D4B8}"/>
              </a:ext>
            </a:extLst>
          </p:cNvPr>
          <p:cNvGrpSpPr/>
          <p:nvPr/>
        </p:nvGrpSpPr>
        <p:grpSpPr>
          <a:xfrm>
            <a:off x="2354256" y="4221396"/>
            <a:ext cx="7483488" cy="1943268"/>
            <a:chOff x="2354256" y="4221396"/>
            <a:chExt cx="7483488" cy="1943268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7B39E825-24EC-40E3-B718-3E7A9B25A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54256" y="4221396"/>
              <a:ext cx="7483488" cy="1943268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442A47B7-E652-4C02-9242-FA88BA6A04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90000"/>
                      </a14:imgEffect>
                    </a14:imgLayer>
                  </a14:imgProps>
                </a:ext>
              </a:extLst>
            </a:blip>
            <a:srcRect l="63034" t="28443" r="1124" b="6857"/>
            <a:stretch/>
          </p:blipFill>
          <p:spPr>
            <a:xfrm>
              <a:off x="7042897" y="4782597"/>
              <a:ext cx="2682240" cy="1257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9507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FA096FB-D6C3-468A-A2E4-EFC9393AC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Nicht einheitlich definierbar</a:t>
            </a:r>
          </a:p>
          <a:p>
            <a:pPr lvl="1"/>
            <a:r>
              <a:rPr lang="en-US" dirty="0" err="1"/>
              <a:t>Ästhetik</a:t>
            </a:r>
            <a:r>
              <a:rPr lang="en-US" dirty="0"/>
              <a:t>: das </a:t>
            </a:r>
            <a:r>
              <a:rPr lang="en-US" dirty="0" err="1"/>
              <a:t>stilvoll</a:t>
            </a:r>
            <a:r>
              <a:rPr lang="en-US" dirty="0"/>
              <a:t> </a:t>
            </a:r>
            <a:r>
              <a:rPr lang="en-US" dirty="0" err="1"/>
              <a:t>Schöne</a:t>
            </a:r>
            <a:r>
              <a:rPr lang="en-US" dirty="0"/>
              <a:t>; </a:t>
            </a:r>
            <a:r>
              <a:rPr lang="en-US" dirty="0" err="1"/>
              <a:t>Schönheit</a:t>
            </a:r>
            <a:r>
              <a:rPr lang="en-US" dirty="0"/>
              <a:t> (</a:t>
            </a:r>
            <a:r>
              <a:rPr lang="en-US" dirty="0" err="1"/>
              <a:t>Duden</a:t>
            </a:r>
            <a:r>
              <a:rPr lang="en-US" dirty="0"/>
              <a:t> Definition 2)</a:t>
            </a:r>
          </a:p>
          <a:p>
            <a:pPr lvl="1"/>
            <a:r>
              <a:rPr lang="en-US" dirty="0" err="1"/>
              <a:t>vom</a:t>
            </a:r>
            <a:r>
              <a:rPr lang="en-US" dirty="0"/>
              <a:t> gr. “</a:t>
            </a:r>
            <a:r>
              <a:rPr lang="en-US" dirty="0" err="1"/>
              <a:t>aisthētikḗ</a:t>
            </a:r>
            <a:r>
              <a:rPr lang="en-US" dirty="0"/>
              <a:t> (</a:t>
            </a:r>
            <a:r>
              <a:rPr lang="en-US" dirty="0" err="1"/>
              <a:t>téchnē</a:t>
            </a:r>
            <a:r>
              <a:rPr lang="en-US" dirty="0"/>
              <a:t>)“ = </a:t>
            </a:r>
            <a:r>
              <a:rPr lang="en-US" dirty="0" err="1"/>
              <a:t>Wissenschaft</a:t>
            </a:r>
            <a:r>
              <a:rPr lang="en-US" dirty="0"/>
              <a:t> </a:t>
            </a:r>
            <a:r>
              <a:rPr lang="en-US" dirty="0" err="1"/>
              <a:t>vom</a:t>
            </a:r>
            <a:r>
              <a:rPr lang="en-US" dirty="0"/>
              <a:t> </a:t>
            </a:r>
            <a:r>
              <a:rPr lang="en-US" dirty="0" err="1"/>
              <a:t>sinnlich</a:t>
            </a:r>
            <a:r>
              <a:rPr lang="en-US" dirty="0"/>
              <a:t> </a:t>
            </a:r>
            <a:r>
              <a:rPr lang="en-US" dirty="0" err="1"/>
              <a:t>Wahrnehmbaren</a:t>
            </a:r>
            <a:endParaRPr lang="de-DE" dirty="0"/>
          </a:p>
          <a:p>
            <a:pPr lvl="1"/>
            <a:r>
              <a:rPr lang="de-DE" dirty="0">
                <a:sym typeface="Wingdings" panose="05000000000000000000" pitchFamily="2" charset="2"/>
              </a:rPr>
              <a:t>Schönheit: </a:t>
            </a:r>
            <a:r>
              <a:rPr lang="de-DE" i="1" dirty="0">
                <a:sym typeface="Wingdings" panose="05000000000000000000" pitchFamily="2" charset="2"/>
              </a:rPr>
              <a:t>„</a:t>
            </a:r>
            <a:r>
              <a:rPr lang="de-DE" i="1" dirty="0"/>
              <a:t>in seiner Art besonders reizvoll, ansprechend, sehr angenehm oder wohltuend auf das Auge oder Ohr wirkend“ (Duden Definition 1.b)</a:t>
            </a:r>
          </a:p>
          <a:p>
            <a:r>
              <a:rPr lang="de-DE" dirty="0"/>
              <a:t>Subjektive Definition</a:t>
            </a:r>
          </a:p>
          <a:p>
            <a:r>
              <a:rPr lang="de-DE" dirty="0"/>
              <a:t>Für meinen Versuch:</a:t>
            </a:r>
            <a:r>
              <a:rPr lang="en-US" dirty="0"/>
              <a:t> </a:t>
            </a:r>
            <a:r>
              <a:rPr lang="en-US" i="1" dirty="0"/>
              <a:t>“Wie stark </a:t>
            </a:r>
            <a:r>
              <a:rPr lang="en-US" i="1" dirty="0" err="1"/>
              <a:t>motiviert</a:t>
            </a:r>
            <a:r>
              <a:rPr lang="en-US" i="1" dirty="0"/>
              <a:t> Sie das Bild </a:t>
            </a:r>
            <a:r>
              <a:rPr lang="en-US" i="1" dirty="0" err="1"/>
              <a:t>dort</a:t>
            </a:r>
            <a:r>
              <a:rPr lang="en-US" i="1" dirty="0"/>
              <a:t> </a:t>
            </a:r>
            <a:r>
              <a:rPr lang="en-US" i="1" dirty="0" err="1"/>
              <a:t>hin</a:t>
            </a:r>
            <a:r>
              <a:rPr lang="en-US" i="1" dirty="0"/>
              <a:t> </a:t>
            </a:r>
            <a:r>
              <a:rPr lang="en-US" i="1" dirty="0" err="1"/>
              <a:t>zu</a:t>
            </a:r>
            <a:r>
              <a:rPr lang="en-US" i="1" dirty="0"/>
              <a:t> </a:t>
            </a:r>
            <a:r>
              <a:rPr lang="en-US" i="1" dirty="0" err="1"/>
              <a:t>reisen</a:t>
            </a:r>
            <a:r>
              <a:rPr lang="en-US" i="1" dirty="0"/>
              <a:t>?”</a:t>
            </a:r>
          </a:p>
          <a:p>
            <a:pPr lvl="1"/>
            <a:r>
              <a:rPr lang="de-DE" dirty="0"/>
              <a:t>Marketing Kontext einbezogen</a:t>
            </a:r>
          </a:p>
          <a:p>
            <a:pPr lvl="1"/>
            <a:r>
              <a:rPr lang="de-DE" dirty="0"/>
              <a:t>Assoziation zum Reisen </a:t>
            </a:r>
            <a:r>
              <a:rPr lang="de-DE" dirty="0">
                <a:sym typeface="Wingdings" panose="05000000000000000000" pitchFamily="2" charset="2"/>
              </a:rPr>
              <a:t> Weckt „schöne“ und erholsame Gefühle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DA0B5C1A-C839-450F-9B70-821986A77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Ästhetik?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8D28F2-5350-4ABE-AC99-E8DA35FA0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de-DE" noProof="0" smtClean="0"/>
              <a:t>5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636720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50BC545-213B-40D8-BD05-4D00F5888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80 Bilder – 10 pro Bildkategorie</a:t>
            </a:r>
          </a:p>
          <a:p>
            <a:r>
              <a:rPr lang="de-DE" dirty="0"/>
              <a:t>Bildkategorien:</a:t>
            </a:r>
          </a:p>
          <a:p>
            <a:pPr lvl="1"/>
            <a:r>
              <a:rPr lang="de-DE" dirty="0"/>
              <a:t>Bilder mit Meer – Bilder mit Landschaft</a:t>
            </a:r>
          </a:p>
          <a:p>
            <a:pPr lvl="1"/>
            <a:r>
              <a:rPr lang="de-DE" dirty="0"/>
              <a:t>Sonne zu sehen – Sonne nicht zu sehen</a:t>
            </a:r>
          </a:p>
          <a:p>
            <a:pPr lvl="1"/>
            <a:r>
              <a:rPr lang="de-DE" dirty="0"/>
              <a:t>Wolken zu sehen – Wolken nicht zu sehen</a:t>
            </a:r>
          </a:p>
          <a:p>
            <a:r>
              <a:rPr lang="de-DE" dirty="0"/>
              <a:t>Bewertungsskala: 1-10 (schlechteste-beste)</a:t>
            </a:r>
          </a:p>
          <a:p>
            <a:r>
              <a:rPr lang="de-DE" dirty="0"/>
              <a:t>Mean Opinion Score (MOS) - Durchschnitt aller Bewertungen</a:t>
            </a:r>
          </a:p>
          <a:p>
            <a:r>
              <a:rPr lang="de-DE" dirty="0" err="1"/>
              <a:t>Aufwachsländer</a:t>
            </a:r>
            <a:r>
              <a:rPr lang="de-DE" dirty="0"/>
              <a:t>: Deutschland/Griechenland</a:t>
            </a:r>
          </a:p>
          <a:p>
            <a:r>
              <a:rPr lang="de-DE" dirty="0"/>
              <a:t>N = 50-60 Versuchspersonen pro Land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9657522-6118-4F20-B15A-A23B88586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Variablen und Versuchsbedingungen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1457DBF-3D94-4187-AF21-C527BE93E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de-DE" noProof="0" smtClean="0"/>
              <a:t>6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8394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5A1AC254-BDC2-4FE8-8C76-F336DD8E65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7222861"/>
              </p:ext>
            </p:extLst>
          </p:nvPr>
        </p:nvGraphicFramePr>
        <p:xfrm>
          <a:off x="1097279" y="1612491"/>
          <a:ext cx="10058401" cy="45326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D21B6171-9359-4759-8AFD-C84D8377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Methode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CF9E35E-E2CD-4597-A3B9-08E437C73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de-DE" noProof="0" smtClean="0"/>
              <a:t>7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89709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59FCE9A-6BB9-4B78-AF80-0E3D81C68B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FB88586-466D-47AC-B621-FC56FB4855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91B19C9-35BE-4808-8C40-B413722C67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76FC0AC-2B84-4C7F-8E41-C5A1F8BAD0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2B5EC0F-C743-4096-BE5D-21C558FA50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E201246-F476-4C50-94F4-87EA50A5C0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FF5A689-29B3-4D97-B84B-27487329BC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C401C0A-03D3-49DA-B931-60AE313FFC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066800" y="1752600"/>
            <a:ext cx="10058400" cy="3352800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2E46860B-4BCE-4890-ADD2-FAA4EB8B7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Bildlabels</a:t>
            </a:r>
            <a:endParaRPr lang="en-US" dirty="0"/>
          </a:p>
        </p:txBody>
      </p:sp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302D145A-9906-41F1-BA30-225605205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de-DE" noProof="0" smtClean="0"/>
              <a:t>8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102344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77AC58F-CEFD-48EA-A903-3E0E14E91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10358"/>
            <a:ext cx="10058400" cy="3760891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E46860B-4BCE-4890-ADD2-FAA4EB8B7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Bildkategorien</a:t>
            </a:r>
            <a:endParaRPr lang="en-US" dirty="0"/>
          </a:p>
        </p:txBody>
      </p:sp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302D145A-9906-41F1-BA30-225605205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de-DE" noProof="0" smtClean="0"/>
              <a:t>9</a:t>
            </a:fld>
            <a:endParaRPr lang="de-DE" noProof="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0D4B0C6-65E1-46A6-9442-256DFB47C2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0" t="49" r="9139" b="12054"/>
          <a:stretch/>
        </p:blipFill>
        <p:spPr>
          <a:xfrm>
            <a:off x="2087305" y="1666076"/>
            <a:ext cx="8017390" cy="364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863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67508_TF22318419" id="{F824B828-E2CE-4901-8300-A21413D619EE}" vid="{0AE0603A-3B4E-4EE1-83FB-F623A64C2BEE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Minimalistische Verkaufspräsentation</Template>
  <TotalTime>0</TotalTime>
  <Words>637</Words>
  <Application>Microsoft Office PowerPoint</Application>
  <PresentationFormat>Breitbild</PresentationFormat>
  <Paragraphs>97</Paragraphs>
  <Slides>13</Slides>
  <Notes>6</Notes>
  <HiddenSlides>3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RetrospectVTI</vt:lpstr>
      <vt:lpstr>Bachelorarbeit Ästhetische wahrnehmung</vt:lpstr>
      <vt:lpstr>GLIEDERUNG</vt:lpstr>
      <vt:lpstr>Wissenschaftliche fragestellung</vt:lpstr>
      <vt:lpstr>Anwendung</vt:lpstr>
      <vt:lpstr>Was ist Ästhetik?</vt:lpstr>
      <vt:lpstr>Variablen und Versuchsbedingungen</vt:lpstr>
      <vt:lpstr>Methode</vt:lpstr>
      <vt:lpstr>Bildlabels</vt:lpstr>
      <vt:lpstr>Bildkategorien</vt:lpstr>
      <vt:lpstr>Stimuli - Beispielbilder</vt:lpstr>
      <vt:lpstr>Mögliche Ergebnisse / Hypothesen</vt:lpstr>
      <vt:lpstr>fragen?</vt:lpstr>
      <vt:lpstr>Methode - Ablaufdiagramm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christian wohlhaupt</dc:creator>
  <cp:lastModifiedBy>christian wohlhaupt</cp:lastModifiedBy>
  <cp:revision>91</cp:revision>
  <dcterms:created xsi:type="dcterms:W3CDTF">2021-04-23T11:15:46Z</dcterms:created>
  <dcterms:modified xsi:type="dcterms:W3CDTF">2021-06-28T19:49:29Z</dcterms:modified>
</cp:coreProperties>
</file>